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>
        <p:scale>
          <a:sx n="400" d="100"/>
          <a:sy n="400" d="100"/>
        </p:scale>
        <p:origin x="-20088" y="-10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C3E5-2B98-4115-A18F-B63F614A31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D51D-CA16-488B-8C4D-A60C0503A5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25141" y="556615"/>
            <a:ext cx="10741718" cy="1441470"/>
            <a:chOff x="725141" y="556615"/>
            <a:chExt cx="10741718" cy="1441470"/>
          </a:xfrm>
        </p:grpSpPr>
        <p:grpSp>
          <p:nvGrpSpPr>
            <p:cNvPr id="5" name="组合 4"/>
            <p:cNvGrpSpPr/>
            <p:nvPr/>
          </p:nvGrpSpPr>
          <p:grpSpPr>
            <a:xfrm>
              <a:off x="72514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" name="文本框 5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60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61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2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4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5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6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7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8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9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0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1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2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3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4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5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6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1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2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3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4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5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6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7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8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9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0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1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2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3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4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5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6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7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8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763" name="组合 762"/>
            <p:cNvGrpSpPr/>
            <p:nvPr/>
          </p:nvGrpSpPr>
          <p:grpSpPr>
            <a:xfrm>
              <a:off x="356395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764" name="组合 763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814" name="矩形 813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5" name="文本框 814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765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766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67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68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69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0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1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2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3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4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5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6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7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8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79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0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1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2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3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4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5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6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7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8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89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0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1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2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3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4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5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6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7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8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799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0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1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2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3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4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5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6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7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8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09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10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11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12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13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816" name="组合 815"/>
            <p:cNvGrpSpPr/>
            <p:nvPr/>
          </p:nvGrpSpPr>
          <p:grpSpPr>
            <a:xfrm>
              <a:off x="640276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817" name="组合 816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867" name="矩形 866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68" name="文本框 867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818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819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0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1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2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3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4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5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6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7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8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29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0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1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2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3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4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5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6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7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8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39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0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1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2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3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4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5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6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7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8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49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0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1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2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3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4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5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6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7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8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59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0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1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2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3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4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5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66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869" name="组合 868"/>
            <p:cNvGrpSpPr/>
            <p:nvPr/>
          </p:nvGrpSpPr>
          <p:grpSpPr>
            <a:xfrm>
              <a:off x="9241570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870" name="组合 869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920" name="矩形 919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21" name="文本框 920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871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872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3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4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5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6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7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8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79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0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1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2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3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4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5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6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7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8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89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0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1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2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3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4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5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6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7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8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899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0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1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2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3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4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5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6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7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8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09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0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1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2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3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4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5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6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7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8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19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1134" name="组合 1133"/>
          <p:cNvGrpSpPr/>
          <p:nvPr/>
        </p:nvGrpSpPr>
        <p:grpSpPr>
          <a:xfrm>
            <a:off x="725141" y="2591627"/>
            <a:ext cx="10741718" cy="1441470"/>
            <a:chOff x="725141" y="556615"/>
            <a:chExt cx="10741718" cy="1441470"/>
          </a:xfrm>
        </p:grpSpPr>
        <p:grpSp>
          <p:nvGrpSpPr>
            <p:cNvPr id="1135" name="组合 1134"/>
            <p:cNvGrpSpPr/>
            <p:nvPr/>
          </p:nvGrpSpPr>
          <p:grpSpPr>
            <a:xfrm>
              <a:off x="72514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295" name="组合 1294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345" name="矩形 1344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46" name="文本框 1345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296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297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98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99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0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1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2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3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4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5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6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7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8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09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0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1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2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3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4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5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6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7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8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19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0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1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2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3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4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5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6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7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8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29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0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1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2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3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4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5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6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7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8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39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40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41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42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43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44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136" name="组合 1135"/>
            <p:cNvGrpSpPr/>
            <p:nvPr/>
          </p:nvGrpSpPr>
          <p:grpSpPr>
            <a:xfrm>
              <a:off x="356395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243" name="组合 1242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293" name="矩形 1292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94" name="文本框 1293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244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245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46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47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48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49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0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1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2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3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4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5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6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7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8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59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0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1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2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3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4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5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6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7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8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69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0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1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2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3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4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5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6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7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8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79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0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1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2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3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4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5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6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7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8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89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90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91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92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137" name="组合 1136"/>
            <p:cNvGrpSpPr/>
            <p:nvPr/>
          </p:nvGrpSpPr>
          <p:grpSpPr>
            <a:xfrm>
              <a:off x="640276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191" name="组合 1190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241" name="矩形 1240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42" name="文本框 1241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192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193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4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5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6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7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8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99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0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1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2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3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4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5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6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7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8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09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0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1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2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3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4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5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6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7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8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19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0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1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2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3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4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5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6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7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8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29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0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1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2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3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4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5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6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7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8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39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240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138" name="组合 1137"/>
            <p:cNvGrpSpPr/>
            <p:nvPr/>
          </p:nvGrpSpPr>
          <p:grpSpPr>
            <a:xfrm>
              <a:off x="9241570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139" name="组合 1138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189" name="矩形 1188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90" name="文本框 1189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140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141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2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3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4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5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6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7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8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49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0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1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2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3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4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5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6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7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8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59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0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1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2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3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4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5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6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7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8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69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0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1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2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3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4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5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6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7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8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79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0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1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2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3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4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5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6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7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188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1347" name="组合 1346"/>
          <p:cNvGrpSpPr/>
          <p:nvPr/>
        </p:nvGrpSpPr>
        <p:grpSpPr>
          <a:xfrm>
            <a:off x="725141" y="4626638"/>
            <a:ext cx="10741718" cy="1441470"/>
            <a:chOff x="725141" y="556615"/>
            <a:chExt cx="10741718" cy="1441470"/>
          </a:xfrm>
        </p:grpSpPr>
        <p:grpSp>
          <p:nvGrpSpPr>
            <p:cNvPr id="1348" name="组合 1347"/>
            <p:cNvGrpSpPr/>
            <p:nvPr/>
          </p:nvGrpSpPr>
          <p:grpSpPr>
            <a:xfrm>
              <a:off x="72514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508" name="组合 1507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558" name="矩形 1557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59" name="文本框 1558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509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510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1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2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3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4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5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6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7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8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19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0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1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2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3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4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5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6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7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8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29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0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1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2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3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4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5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6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7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8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39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0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1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2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3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4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5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6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7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8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49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0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1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2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3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4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5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6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57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349" name="组合 1348"/>
            <p:cNvGrpSpPr/>
            <p:nvPr/>
          </p:nvGrpSpPr>
          <p:grpSpPr>
            <a:xfrm>
              <a:off x="356395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456" name="组合 1455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506" name="矩形 1505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07" name="文本框 1506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457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458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59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0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1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2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3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4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5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6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7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8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69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0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1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2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3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4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5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6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7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8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79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0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1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2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3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4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5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6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7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8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89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0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1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2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3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4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5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6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7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8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99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0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1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2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3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4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505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350" name="组合 1349"/>
            <p:cNvGrpSpPr/>
            <p:nvPr/>
          </p:nvGrpSpPr>
          <p:grpSpPr>
            <a:xfrm>
              <a:off x="6402761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404" name="组合 1403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454" name="矩形 1453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55" name="文本框 1454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405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406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07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08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09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0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1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2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3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4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5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6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7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8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19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0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1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2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3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4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5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6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7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8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29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0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1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2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3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4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5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6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7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8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39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0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1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2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3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4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5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6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7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8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49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50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51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52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53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351" name="组合 1350"/>
            <p:cNvGrpSpPr/>
            <p:nvPr/>
          </p:nvGrpSpPr>
          <p:grpSpPr>
            <a:xfrm>
              <a:off x="9241570" y="556615"/>
              <a:ext cx="2225289" cy="1441470"/>
              <a:chOff x="725141" y="556615"/>
              <a:chExt cx="2225289" cy="1441470"/>
            </a:xfrm>
          </p:grpSpPr>
          <p:grpSp>
            <p:nvGrpSpPr>
              <p:cNvPr id="1352" name="组合 1351"/>
              <p:cNvGrpSpPr/>
              <p:nvPr/>
            </p:nvGrpSpPr>
            <p:grpSpPr>
              <a:xfrm>
                <a:off x="725141" y="556615"/>
                <a:ext cx="2225289" cy="1441470"/>
                <a:chOff x="1664208" y="1024128"/>
                <a:chExt cx="2225289" cy="1441470"/>
              </a:xfrm>
            </p:grpSpPr>
            <p:sp>
              <p:nvSpPr>
                <p:cNvPr id="1402" name="矩形 1401"/>
                <p:cNvSpPr/>
                <p:nvPr/>
              </p:nvSpPr>
              <p:spPr>
                <a:xfrm>
                  <a:off x="1664208" y="1024128"/>
                  <a:ext cx="2160000" cy="1440000"/>
                </a:xfrm>
                <a:prstGeom prst="rect">
                  <a:avLst/>
                </a:prstGeom>
                <a:noFill/>
                <a:ln w="76200">
                  <a:solidFill>
                    <a:srgbClr val="0775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03" name="文本框 1402"/>
                <p:cNvSpPr txBox="1"/>
                <p:nvPr/>
              </p:nvSpPr>
              <p:spPr>
                <a:xfrm>
                  <a:off x="1664208" y="1119652"/>
                  <a:ext cx="2225289" cy="1345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              华东理工大学试剂标签</a:t>
                  </a:r>
                  <a:endParaRPr lang="en-US" altLang="zh-CN" sz="1100" dirty="0">
                    <a:solidFill>
                      <a:schemeClr val="accent1">
                        <a:lumMod val="7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试剂名称：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配置浓度：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  置  人：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配置日期：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en-US" altLang="zh-CN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pPr>
                    <a:lnSpc>
                      <a:spcPct val="125000"/>
                    </a:lnSpc>
                  </a:pPr>
                  <a:r>
                    <a:rPr lang="zh-CN" altLang="en-US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有效日期：</a:t>
                  </a:r>
                  <a:r>
                    <a:rPr lang="en-US" altLang="zh-CN" sz="1100" dirty="0">
                      <a:solidFill>
                        <a:srgbClr val="0775B1"/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________________</a:t>
                  </a:r>
                  <a:endParaRPr lang="zh-CN" altLang="en-US" sz="1100" dirty="0">
                    <a:solidFill>
                      <a:srgbClr val="0775B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grpSp>
            <p:nvGrpSpPr>
              <p:cNvPr id="1353" name="ïSlíďè"/>
              <p:cNvGrpSpPr>
                <a:grpSpLocks noChangeAspect="1"/>
              </p:cNvGrpSpPr>
              <p:nvPr/>
            </p:nvGrpSpPr>
            <p:grpSpPr>
              <a:xfrm>
                <a:off x="858634" y="636684"/>
                <a:ext cx="261983" cy="265972"/>
                <a:chOff x="699567" y="2602828"/>
                <a:chExt cx="1668463" cy="1693862"/>
              </a:xfrm>
            </p:grpSpPr>
            <p:sp>
              <p:nvSpPr>
                <p:cNvPr id="1354" name="îṩḷïḓe"/>
                <p:cNvSpPr/>
                <p:nvPr/>
              </p:nvSpPr>
              <p:spPr bwMode="auto">
                <a:xfrm>
                  <a:off x="1583805" y="2626640"/>
                  <a:ext cx="153988" cy="152400"/>
                </a:xfrm>
                <a:custGeom>
                  <a:avLst/>
                  <a:gdLst>
                    <a:gd name="T0" fmla="*/ 11 w 76"/>
                    <a:gd name="T1" fmla="*/ 68 h 75"/>
                    <a:gd name="T2" fmla="*/ 5 w 76"/>
                    <a:gd name="T3" fmla="*/ 66 h 75"/>
                    <a:gd name="T4" fmla="*/ 0 w 76"/>
                    <a:gd name="T5" fmla="*/ 61 h 75"/>
                    <a:gd name="T6" fmla="*/ 0 w 76"/>
                    <a:gd name="T7" fmla="*/ 60 h 75"/>
                    <a:gd name="T8" fmla="*/ 21 w 76"/>
                    <a:gd name="T9" fmla="*/ 48 h 75"/>
                    <a:gd name="T10" fmla="*/ 27 w 76"/>
                    <a:gd name="T11" fmla="*/ 48 h 75"/>
                    <a:gd name="T12" fmla="*/ 34 w 76"/>
                    <a:gd name="T13" fmla="*/ 49 h 75"/>
                    <a:gd name="T14" fmla="*/ 40 w 76"/>
                    <a:gd name="T15" fmla="*/ 48 h 75"/>
                    <a:gd name="T16" fmla="*/ 44 w 76"/>
                    <a:gd name="T17" fmla="*/ 46 h 75"/>
                    <a:gd name="T18" fmla="*/ 46 w 76"/>
                    <a:gd name="T19" fmla="*/ 43 h 75"/>
                    <a:gd name="T20" fmla="*/ 46 w 76"/>
                    <a:gd name="T21" fmla="*/ 38 h 75"/>
                    <a:gd name="T22" fmla="*/ 43 w 76"/>
                    <a:gd name="T23" fmla="*/ 31 h 75"/>
                    <a:gd name="T24" fmla="*/ 42 w 76"/>
                    <a:gd name="T25" fmla="*/ 28 h 75"/>
                    <a:gd name="T26" fmla="*/ 49 w 76"/>
                    <a:gd name="T27" fmla="*/ 15 h 75"/>
                    <a:gd name="T28" fmla="*/ 47 w 76"/>
                    <a:gd name="T29" fmla="*/ 16 h 75"/>
                    <a:gd name="T30" fmla="*/ 30 w 76"/>
                    <a:gd name="T31" fmla="*/ 17 h 75"/>
                    <a:gd name="T32" fmla="*/ 22 w 76"/>
                    <a:gd name="T33" fmla="*/ 14 h 75"/>
                    <a:gd name="T34" fmla="*/ 22 w 76"/>
                    <a:gd name="T35" fmla="*/ 6 h 75"/>
                    <a:gd name="T36" fmla="*/ 36 w 76"/>
                    <a:gd name="T37" fmla="*/ 0 h 75"/>
                    <a:gd name="T38" fmla="*/ 41 w 76"/>
                    <a:gd name="T39" fmla="*/ 1 h 75"/>
                    <a:gd name="T40" fmla="*/ 47 w 76"/>
                    <a:gd name="T41" fmla="*/ 0 h 75"/>
                    <a:gd name="T42" fmla="*/ 56 w 76"/>
                    <a:gd name="T43" fmla="*/ 0 h 75"/>
                    <a:gd name="T44" fmla="*/ 61 w 76"/>
                    <a:gd name="T45" fmla="*/ 1 h 75"/>
                    <a:gd name="T46" fmla="*/ 70 w 76"/>
                    <a:gd name="T47" fmla="*/ 9 h 75"/>
                    <a:gd name="T48" fmla="*/ 66 w 76"/>
                    <a:gd name="T49" fmla="*/ 17 h 75"/>
                    <a:gd name="T50" fmla="*/ 56 w 76"/>
                    <a:gd name="T51" fmla="*/ 19 h 75"/>
                    <a:gd name="T52" fmla="*/ 54 w 76"/>
                    <a:gd name="T53" fmla="*/ 22 h 75"/>
                    <a:gd name="T54" fmla="*/ 57 w 76"/>
                    <a:gd name="T55" fmla="*/ 44 h 75"/>
                    <a:gd name="T56" fmla="*/ 54 w 76"/>
                    <a:gd name="T57" fmla="*/ 47 h 75"/>
                    <a:gd name="T58" fmla="*/ 41 w 76"/>
                    <a:gd name="T59" fmla="*/ 53 h 75"/>
                    <a:gd name="T60" fmla="*/ 28 w 76"/>
                    <a:gd name="T61" fmla="*/ 51 h 75"/>
                    <a:gd name="T62" fmla="*/ 24 w 76"/>
                    <a:gd name="T63" fmla="*/ 52 h 75"/>
                    <a:gd name="T64" fmla="*/ 20 w 76"/>
                    <a:gd name="T65" fmla="*/ 53 h 75"/>
                    <a:gd name="T66" fmla="*/ 28 w 76"/>
                    <a:gd name="T67" fmla="*/ 56 h 75"/>
                    <a:gd name="T68" fmla="*/ 45 w 76"/>
                    <a:gd name="T69" fmla="*/ 59 h 75"/>
                    <a:gd name="T70" fmla="*/ 56 w 76"/>
                    <a:gd name="T71" fmla="*/ 59 h 75"/>
                    <a:gd name="T72" fmla="*/ 74 w 76"/>
                    <a:gd name="T73" fmla="*/ 61 h 75"/>
                    <a:gd name="T74" fmla="*/ 72 w 76"/>
                    <a:gd name="T75" fmla="*/ 70 h 75"/>
                    <a:gd name="T76" fmla="*/ 48 w 76"/>
                    <a:gd name="T77" fmla="*/ 72 h 75"/>
                    <a:gd name="T78" fmla="*/ 42 w 76"/>
                    <a:gd name="T79" fmla="*/ 72 h 75"/>
                    <a:gd name="T80" fmla="*/ 11 w 76"/>
                    <a:gd name="T8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6" h="75">
                      <a:moveTo>
                        <a:pt x="11" y="68"/>
                      </a:moveTo>
                      <a:cubicBezTo>
                        <a:pt x="8" y="68"/>
                        <a:pt x="7" y="67"/>
                        <a:pt x="5" y="66"/>
                      </a:cubicBezTo>
                      <a:cubicBezTo>
                        <a:pt x="3" y="65"/>
                        <a:pt x="1" y="62"/>
                        <a:pt x="0" y="61"/>
                      </a:cubicBezTo>
                      <a:cubicBezTo>
                        <a:pt x="0" y="61"/>
                        <a:pt x="0" y="60"/>
                        <a:pt x="0" y="60"/>
                      </a:cubicBezTo>
                      <a:cubicBezTo>
                        <a:pt x="4" y="49"/>
                        <a:pt x="11" y="50"/>
                        <a:pt x="21" y="48"/>
                      </a:cubicBezTo>
                      <a:cubicBezTo>
                        <a:pt x="22" y="48"/>
                        <a:pt x="24" y="48"/>
                        <a:pt x="27" y="48"/>
                      </a:cubicBezTo>
                      <a:cubicBezTo>
                        <a:pt x="29" y="48"/>
                        <a:pt x="32" y="49"/>
                        <a:pt x="34" y="49"/>
                      </a:cubicBezTo>
                      <a:cubicBezTo>
                        <a:pt x="36" y="49"/>
                        <a:pt x="38" y="49"/>
                        <a:pt x="40" y="48"/>
                      </a:cubicBezTo>
                      <a:cubicBezTo>
                        <a:pt x="42" y="48"/>
                        <a:pt x="43" y="47"/>
                        <a:pt x="44" y="46"/>
                      </a:cubicBezTo>
                      <a:cubicBezTo>
                        <a:pt x="45" y="45"/>
                        <a:pt x="45" y="44"/>
                        <a:pt x="46" y="43"/>
                      </a:cubicBezTo>
                      <a:cubicBezTo>
                        <a:pt x="46" y="41"/>
                        <a:pt x="47" y="39"/>
                        <a:pt x="46" y="38"/>
                      </a:cubicBezTo>
                      <a:cubicBezTo>
                        <a:pt x="46" y="35"/>
                        <a:pt x="44" y="32"/>
                        <a:pt x="43" y="31"/>
                      </a:cubicBezTo>
                      <a:cubicBezTo>
                        <a:pt x="42" y="30"/>
                        <a:pt x="42" y="29"/>
                        <a:pt x="42" y="28"/>
                      </a:cubicBezTo>
                      <a:cubicBezTo>
                        <a:pt x="41" y="22"/>
                        <a:pt x="47" y="20"/>
                        <a:pt x="49" y="15"/>
                      </a:cubicBezTo>
                      <a:cubicBezTo>
                        <a:pt x="49" y="15"/>
                        <a:pt x="48" y="16"/>
                        <a:pt x="47" y="16"/>
                      </a:cubicBezTo>
                      <a:cubicBezTo>
                        <a:pt x="41" y="15"/>
                        <a:pt x="35" y="16"/>
                        <a:pt x="30" y="17"/>
                      </a:cubicBezTo>
                      <a:cubicBezTo>
                        <a:pt x="27" y="17"/>
                        <a:pt x="23" y="16"/>
                        <a:pt x="22" y="14"/>
                      </a:cubicBezTo>
                      <a:cubicBezTo>
                        <a:pt x="19" y="10"/>
                        <a:pt x="20" y="8"/>
                        <a:pt x="22" y="6"/>
                      </a:cubicBezTo>
                      <a:cubicBezTo>
                        <a:pt x="26" y="1"/>
                        <a:pt x="30" y="1"/>
                        <a:pt x="36" y="0"/>
                      </a:cubicBezTo>
                      <a:cubicBezTo>
                        <a:pt x="38" y="0"/>
                        <a:pt x="39" y="1"/>
                        <a:pt x="41" y="1"/>
                      </a:cubicBezTo>
                      <a:cubicBezTo>
                        <a:pt x="43" y="1"/>
                        <a:pt x="45" y="0"/>
                        <a:pt x="47" y="0"/>
                      </a:cubicBezTo>
                      <a:cubicBezTo>
                        <a:pt x="49" y="0"/>
                        <a:pt x="52" y="0"/>
                        <a:pt x="56" y="0"/>
                      </a:cubicBezTo>
                      <a:cubicBezTo>
                        <a:pt x="57" y="0"/>
                        <a:pt x="59" y="1"/>
                        <a:pt x="61" y="1"/>
                      </a:cubicBezTo>
                      <a:cubicBezTo>
                        <a:pt x="65" y="3"/>
                        <a:pt x="68" y="3"/>
                        <a:pt x="70" y="9"/>
                      </a:cubicBezTo>
                      <a:cubicBezTo>
                        <a:pt x="71" y="12"/>
                        <a:pt x="69" y="17"/>
                        <a:pt x="66" y="17"/>
                      </a:cubicBezTo>
                      <a:cubicBezTo>
                        <a:pt x="61" y="18"/>
                        <a:pt x="59" y="17"/>
                        <a:pt x="56" y="19"/>
                      </a:cubicBezTo>
                      <a:cubicBezTo>
                        <a:pt x="55" y="19"/>
                        <a:pt x="54" y="20"/>
                        <a:pt x="54" y="22"/>
                      </a:cubicBezTo>
                      <a:cubicBezTo>
                        <a:pt x="56" y="28"/>
                        <a:pt x="60" y="36"/>
                        <a:pt x="57" y="44"/>
                      </a:cubicBezTo>
                      <a:cubicBezTo>
                        <a:pt x="56" y="45"/>
                        <a:pt x="55" y="46"/>
                        <a:pt x="54" y="47"/>
                      </a:cubicBezTo>
                      <a:cubicBezTo>
                        <a:pt x="51" y="51"/>
                        <a:pt x="46" y="53"/>
                        <a:pt x="41" y="53"/>
                      </a:cubicBezTo>
                      <a:cubicBezTo>
                        <a:pt x="37" y="53"/>
                        <a:pt x="32" y="51"/>
                        <a:pt x="28" y="51"/>
                      </a:cubicBezTo>
                      <a:cubicBezTo>
                        <a:pt x="26" y="51"/>
                        <a:pt x="25" y="52"/>
                        <a:pt x="24" y="52"/>
                      </a:cubicBezTo>
                      <a:cubicBezTo>
                        <a:pt x="22" y="52"/>
                        <a:pt x="18" y="52"/>
                        <a:pt x="20" y="53"/>
                      </a:cubicBezTo>
                      <a:cubicBezTo>
                        <a:pt x="22" y="55"/>
                        <a:pt x="24" y="54"/>
                        <a:pt x="28" y="56"/>
                      </a:cubicBezTo>
                      <a:cubicBezTo>
                        <a:pt x="34" y="58"/>
                        <a:pt x="39" y="58"/>
                        <a:pt x="45" y="59"/>
                      </a:cubicBezTo>
                      <a:cubicBezTo>
                        <a:pt x="49" y="59"/>
                        <a:pt x="52" y="58"/>
                        <a:pt x="56" y="59"/>
                      </a:cubicBezTo>
                      <a:cubicBezTo>
                        <a:pt x="62" y="61"/>
                        <a:pt x="68" y="57"/>
                        <a:pt x="74" y="61"/>
                      </a:cubicBezTo>
                      <a:cubicBezTo>
                        <a:pt x="76" y="63"/>
                        <a:pt x="74" y="67"/>
                        <a:pt x="72" y="70"/>
                      </a:cubicBezTo>
                      <a:cubicBezTo>
                        <a:pt x="66" y="75"/>
                        <a:pt x="54" y="72"/>
                        <a:pt x="48" y="72"/>
                      </a:cubicBezTo>
                      <a:cubicBezTo>
                        <a:pt x="46" y="72"/>
                        <a:pt x="44" y="72"/>
                        <a:pt x="42" y="72"/>
                      </a:cubicBezTo>
                      <a:cubicBezTo>
                        <a:pt x="31" y="71"/>
                        <a:pt x="20" y="69"/>
                        <a:pt x="11" y="6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55" name="ïSḷïḓê"/>
                <p:cNvSpPr/>
                <p:nvPr/>
              </p:nvSpPr>
              <p:spPr bwMode="auto">
                <a:xfrm>
                  <a:off x="878955" y="2807615"/>
                  <a:ext cx="190500" cy="223838"/>
                </a:xfrm>
                <a:custGeom>
                  <a:avLst/>
                  <a:gdLst>
                    <a:gd name="T0" fmla="*/ 78 w 94"/>
                    <a:gd name="T1" fmla="*/ 93 h 110"/>
                    <a:gd name="T2" fmla="*/ 62 w 94"/>
                    <a:gd name="T3" fmla="*/ 99 h 110"/>
                    <a:gd name="T4" fmla="*/ 65 w 94"/>
                    <a:gd name="T5" fmla="*/ 83 h 110"/>
                    <a:gd name="T6" fmla="*/ 61 w 94"/>
                    <a:gd name="T7" fmla="*/ 59 h 110"/>
                    <a:gd name="T8" fmla="*/ 61 w 94"/>
                    <a:gd name="T9" fmla="*/ 49 h 110"/>
                    <a:gd name="T10" fmla="*/ 63 w 94"/>
                    <a:gd name="T11" fmla="*/ 30 h 110"/>
                    <a:gd name="T12" fmla="*/ 72 w 94"/>
                    <a:gd name="T13" fmla="*/ 40 h 110"/>
                    <a:gd name="T14" fmla="*/ 72 w 94"/>
                    <a:gd name="T15" fmla="*/ 49 h 110"/>
                    <a:gd name="T16" fmla="*/ 80 w 94"/>
                    <a:gd name="T17" fmla="*/ 41 h 110"/>
                    <a:gd name="T18" fmla="*/ 88 w 94"/>
                    <a:gd name="T19" fmla="*/ 48 h 110"/>
                    <a:gd name="T20" fmla="*/ 79 w 94"/>
                    <a:gd name="T21" fmla="*/ 60 h 110"/>
                    <a:gd name="T22" fmla="*/ 84 w 94"/>
                    <a:gd name="T23" fmla="*/ 62 h 110"/>
                    <a:gd name="T24" fmla="*/ 89 w 94"/>
                    <a:gd name="T25" fmla="*/ 73 h 110"/>
                    <a:gd name="T26" fmla="*/ 86 w 94"/>
                    <a:gd name="T27" fmla="*/ 85 h 110"/>
                    <a:gd name="T28" fmla="*/ 93 w 94"/>
                    <a:gd name="T29" fmla="*/ 100 h 110"/>
                    <a:gd name="T30" fmla="*/ 43 w 94"/>
                    <a:gd name="T31" fmla="*/ 110 h 110"/>
                    <a:gd name="T32" fmla="*/ 38 w 94"/>
                    <a:gd name="T33" fmla="*/ 96 h 110"/>
                    <a:gd name="T34" fmla="*/ 55 w 94"/>
                    <a:gd name="T35" fmla="*/ 76 h 110"/>
                    <a:gd name="T36" fmla="*/ 46 w 94"/>
                    <a:gd name="T37" fmla="*/ 64 h 110"/>
                    <a:gd name="T38" fmla="*/ 47 w 94"/>
                    <a:gd name="T39" fmla="*/ 79 h 110"/>
                    <a:gd name="T40" fmla="*/ 38 w 94"/>
                    <a:gd name="T41" fmla="*/ 86 h 110"/>
                    <a:gd name="T42" fmla="*/ 40 w 94"/>
                    <a:gd name="T43" fmla="*/ 63 h 110"/>
                    <a:gd name="T44" fmla="*/ 41 w 94"/>
                    <a:gd name="T45" fmla="*/ 55 h 110"/>
                    <a:gd name="T46" fmla="*/ 38 w 94"/>
                    <a:gd name="T47" fmla="*/ 32 h 110"/>
                    <a:gd name="T48" fmla="*/ 47 w 94"/>
                    <a:gd name="T49" fmla="*/ 37 h 110"/>
                    <a:gd name="T50" fmla="*/ 47 w 94"/>
                    <a:gd name="T51" fmla="*/ 46 h 110"/>
                    <a:gd name="T52" fmla="*/ 52 w 94"/>
                    <a:gd name="T53" fmla="*/ 39 h 110"/>
                    <a:gd name="T54" fmla="*/ 61 w 94"/>
                    <a:gd name="T55" fmla="*/ 29 h 110"/>
                    <a:gd name="T56" fmla="*/ 58 w 94"/>
                    <a:gd name="T57" fmla="*/ 56 h 110"/>
                    <a:gd name="T58" fmla="*/ 38 w 94"/>
                    <a:gd name="T59" fmla="*/ 6 h 110"/>
                    <a:gd name="T60" fmla="*/ 38 w 94"/>
                    <a:gd name="T61" fmla="*/ 6 h 110"/>
                    <a:gd name="T62" fmla="*/ 38 w 94"/>
                    <a:gd name="T63" fmla="*/ 96 h 110"/>
                    <a:gd name="T64" fmla="*/ 34 w 94"/>
                    <a:gd name="T65" fmla="*/ 89 h 110"/>
                    <a:gd name="T66" fmla="*/ 32 w 94"/>
                    <a:gd name="T67" fmla="*/ 73 h 110"/>
                    <a:gd name="T68" fmla="*/ 22 w 94"/>
                    <a:gd name="T69" fmla="*/ 67 h 110"/>
                    <a:gd name="T70" fmla="*/ 16 w 94"/>
                    <a:gd name="T71" fmla="*/ 54 h 110"/>
                    <a:gd name="T72" fmla="*/ 3 w 94"/>
                    <a:gd name="T73" fmla="*/ 49 h 110"/>
                    <a:gd name="T74" fmla="*/ 11 w 94"/>
                    <a:gd name="T75" fmla="*/ 30 h 110"/>
                    <a:gd name="T76" fmla="*/ 24 w 94"/>
                    <a:gd name="T77" fmla="*/ 46 h 110"/>
                    <a:gd name="T78" fmla="*/ 27 w 94"/>
                    <a:gd name="T79" fmla="*/ 33 h 110"/>
                    <a:gd name="T80" fmla="*/ 21 w 94"/>
                    <a:gd name="T81" fmla="*/ 4 h 110"/>
                    <a:gd name="T82" fmla="*/ 38 w 94"/>
                    <a:gd name="T83" fmla="*/ 6 h 110"/>
                    <a:gd name="T84" fmla="*/ 35 w 94"/>
                    <a:gd name="T85" fmla="*/ 33 h 110"/>
                    <a:gd name="T86" fmla="*/ 38 w 94"/>
                    <a:gd name="T87" fmla="*/ 54 h 110"/>
                    <a:gd name="T88" fmla="*/ 34 w 94"/>
                    <a:gd name="T89" fmla="*/ 62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110">
                      <a:moveTo>
                        <a:pt x="93" y="100"/>
                      </a:moveTo>
                      <a:cubicBezTo>
                        <a:pt x="90" y="102"/>
                        <a:pt x="88" y="102"/>
                        <a:pt x="87" y="101"/>
                      </a:cubicBezTo>
                      <a:cubicBezTo>
                        <a:pt x="84" y="99"/>
                        <a:pt x="82" y="95"/>
                        <a:pt x="78" y="93"/>
                      </a:cubicBezTo>
                      <a:cubicBezTo>
                        <a:pt x="74" y="91"/>
                        <a:pt x="73" y="94"/>
                        <a:pt x="72" y="96"/>
                      </a:cubicBezTo>
                      <a:cubicBezTo>
                        <a:pt x="71" y="98"/>
                        <a:pt x="69" y="99"/>
                        <a:pt x="68" y="100"/>
                      </a:cubicBezTo>
                      <a:cubicBezTo>
                        <a:pt x="64" y="102"/>
                        <a:pt x="62" y="101"/>
                        <a:pt x="62" y="99"/>
                      </a:cubicBezTo>
                      <a:cubicBezTo>
                        <a:pt x="60" y="93"/>
                        <a:pt x="62" y="92"/>
                        <a:pt x="65" y="87"/>
                      </a:cubicBezTo>
                      <a:cubicBezTo>
                        <a:pt x="65" y="87"/>
                        <a:pt x="66" y="86"/>
                        <a:pt x="66" y="85"/>
                      </a:cubicBezTo>
                      <a:cubicBezTo>
                        <a:pt x="66" y="85"/>
                        <a:pt x="65" y="84"/>
                        <a:pt x="65" y="83"/>
                      </a:cubicBezTo>
                      <a:cubicBezTo>
                        <a:pt x="63" y="81"/>
                        <a:pt x="62" y="84"/>
                        <a:pt x="62" y="84"/>
                      </a:cubicBezTo>
                      <a:cubicBezTo>
                        <a:pt x="62" y="85"/>
                        <a:pt x="61" y="85"/>
                        <a:pt x="61" y="86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2" y="59"/>
                        <a:pt x="62" y="59"/>
                        <a:pt x="64" y="59"/>
                      </a:cubicBezTo>
                      <a:cubicBezTo>
                        <a:pt x="64" y="58"/>
                        <a:pt x="64" y="57"/>
                        <a:pt x="65" y="57"/>
                      </a:cubicBezTo>
                      <a:cubicBezTo>
                        <a:pt x="65" y="54"/>
                        <a:pt x="65" y="50"/>
                        <a:pt x="61" y="4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1" y="29"/>
                        <a:pt x="61" y="29"/>
                        <a:pt x="61" y="29"/>
                      </a:cubicBezTo>
                      <a:cubicBezTo>
                        <a:pt x="61" y="29"/>
                        <a:pt x="62" y="29"/>
                        <a:pt x="63" y="30"/>
                      </a:cubicBezTo>
                      <a:cubicBezTo>
                        <a:pt x="64" y="30"/>
                        <a:pt x="66" y="30"/>
                        <a:pt x="67" y="32"/>
                      </a:cubicBezTo>
                      <a:cubicBezTo>
                        <a:pt x="68" y="33"/>
                        <a:pt x="68" y="35"/>
                        <a:pt x="69" y="37"/>
                      </a:cubicBezTo>
                      <a:cubicBezTo>
                        <a:pt x="70" y="38"/>
                        <a:pt x="71" y="38"/>
                        <a:pt x="72" y="40"/>
                      </a:cubicBezTo>
                      <a:cubicBezTo>
                        <a:pt x="72" y="41"/>
                        <a:pt x="71" y="46"/>
                        <a:pt x="72" y="47"/>
                      </a:cubicBezTo>
                      <a:cubicBezTo>
                        <a:pt x="72" y="47"/>
                        <a:pt x="72" y="48"/>
                        <a:pt x="72" y="48"/>
                      </a:cubicBezTo>
                      <a:cubicBezTo>
                        <a:pt x="71" y="49"/>
                        <a:pt x="72" y="49"/>
                        <a:pt x="72" y="49"/>
                      </a:cubicBezTo>
                      <a:cubicBezTo>
                        <a:pt x="73" y="49"/>
                        <a:pt x="74" y="49"/>
                        <a:pt x="74" y="49"/>
                      </a:cubicBezTo>
                      <a:cubicBezTo>
                        <a:pt x="76" y="46"/>
                        <a:pt x="77" y="46"/>
                        <a:pt x="77" y="45"/>
                      </a:cubicBezTo>
                      <a:cubicBezTo>
                        <a:pt x="79" y="43"/>
                        <a:pt x="80" y="42"/>
                        <a:pt x="80" y="41"/>
                      </a:cubicBezTo>
                      <a:cubicBezTo>
                        <a:pt x="80" y="41"/>
                        <a:pt x="83" y="38"/>
                        <a:pt x="85" y="36"/>
                      </a:cubicBezTo>
                      <a:cubicBezTo>
                        <a:pt x="87" y="34"/>
                        <a:pt x="93" y="37"/>
                        <a:pt x="93" y="41"/>
                      </a:cubicBezTo>
                      <a:cubicBezTo>
                        <a:pt x="92" y="44"/>
                        <a:pt x="89" y="46"/>
                        <a:pt x="88" y="48"/>
                      </a:cubicBezTo>
                      <a:cubicBezTo>
                        <a:pt x="87" y="49"/>
                        <a:pt x="87" y="50"/>
                        <a:pt x="86" y="51"/>
                      </a:cubicBezTo>
                      <a:cubicBezTo>
                        <a:pt x="85" y="53"/>
                        <a:pt x="83" y="55"/>
                        <a:pt x="82" y="57"/>
                      </a:cubicBezTo>
                      <a:cubicBezTo>
                        <a:pt x="80" y="58"/>
                        <a:pt x="80" y="59"/>
                        <a:pt x="79" y="60"/>
                      </a:cubicBezTo>
                      <a:cubicBezTo>
                        <a:pt x="77" y="63"/>
                        <a:pt x="75" y="66"/>
                        <a:pt x="74" y="69"/>
                      </a:cubicBezTo>
                      <a:cubicBezTo>
                        <a:pt x="75" y="69"/>
                        <a:pt x="76" y="70"/>
                        <a:pt x="76" y="70"/>
                      </a:cubicBezTo>
                      <a:cubicBezTo>
                        <a:pt x="79" y="69"/>
                        <a:pt x="80" y="65"/>
                        <a:pt x="84" y="62"/>
                      </a:cubicBezTo>
                      <a:cubicBezTo>
                        <a:pt x="84" y="60"/>
                        <a:pt x="91" y="60"/>
                        <a:pt x="92" y="64"/>
                      </a:cubicBezTo>
                      <a:cubicBezTo>
                        <a:pt x="92" y="66"/>
                        <a:pt x="92" y="67"/>
                        <a:pt x="91" y="68"/>
                      </a:cubicBezTo>
                      <a:cubicBezTo>
                        <a:pt x="90" y="70"/>
                        <a:pt x="89" y="72"/>
                        <a:pt x="89" y="73"/>
                      </a:cubicBezTo>
                      <a:cubicBezTo>
                        <a:pt x="87" y="76"/>
                        <a:pt x="84" y="77"/>
                        <a:pt x="84" y="80"/>
                      </a:cubicBezTo>
                      <a:cubicBezTo>
                        <a:pt x="83" y="81"/>
                        <a:pt x="84" y="81"/>
                        <a:pt x="84" y="83"/>
                      </a:cubicBezTo>
                      <a:cubicBezTo>
                        <a:pt x="84" y="83"/>
                        <a:pt x="85" y="84"/>
                        <a:pt x="86" y="85"/>
                      </a:cubicBezTo>
                      <a:cubicBezTo>
                        <a:pt x="87" y="86"/>
                        <a:pt x="88" y="88"/>
                        <a:pt x="89" y="90"/>
                      </a:cubicBezTo>
                      <a:cubicBezTo>
                        <a:pt x="91" y="92"/>
                        <a:pt x="93" y="94"/>
                        <a:pt x="94" y="97"/>
                      </a:cubicBezTo>
                      <a:cubicBezTo>
                        <a:pt x="94" y="98"/>
                        <a:pt x="94" y="100"/>
                        <a:pt x="93" y="100"/>
                      </a:cubicBezTo>
                      <a:close/>
                      <a:moveTo>
                        <a:pt x="61" y="86"/>
                      </a:moveTo>
                      <a:cubicBezTo>
                        <a:pt x="60" y="87"/>
                        <a:pt x="59" y="88"/>
                        <a:pt x="58" y="89"/>
                      </a:cubicBezTo>
                      <a:cubicBezTo>
                        <a:pt x="54" y="97"/>
                        <a:pt x="49" y="104"/>
                        <a:pt x="43" y="110"/>
                      </a:cubicBezTo>
                      <a:cubicBezTo>
                        <a:pt x="42" y="110"/>
                        <a:pt x="41" y="110"/>
                        <a:pt x="41" y="110"/>
                      </a:cubicBezTo>
                      <a:cubicBezTo>
                        <a:pt x="40" y="109"/>
                        <a:pt x="39" y="108"/>
                        <a:pt x="38" y="107"/>
                      </a:cubicBez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41" y="92"/>
                        <a:pt x="45" y="89"/>
                        <a:pt x="48" y="86"/>
                      </a:cubicBez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48" y="83"/>
                        <a:pt x="53" y="79"/>
                        <a:pt x="55" y="76"/>
                      </a:cubicBezTo>
                      <a:cubicBezTo>
                        <a:pt x="55" y="75"/>
                        <a:pt x="56" y="73"/>
                        <a:pt x="55" y="72"/>
                      </a:cubicBezTo>
                      <a:cubicBezTo>
                        <a:pt x="54" y="70"/>
                        <a:pt x="50" y="64"/>
                        <a:pt x="47" y="63"/>
                      </a:cubicBezTo>
                      <a:cubicBezTo>
                        <a:pt x="47" y="63"/>
                        <a:pt x="46" y="63"/>
                        <a:pt x="46" y="64"/>
                      </a:cubicBezTo>
                      <a:cubicBezTo>
                        <a:pt x="44" y="66"/>
                        <a:pt x="44" y="68"/>
                        <a:pt x="43" y="69"/>
                      </a:cubicBezTo>
                      <a:cubicBezTo>
                        <a:pt x="42" y="71"/>
                        <a:pt x="45" y="73"/>
                        <a:pt x="46" y="75"/>
                      </a:cubicBezTo>
                      <a:cubicBezTo>
                        <a:pt x="46" y="76"/>
                        <a:pt x="47" y="77"/>
                        <a:pt x="47" y="79"/>
                      </a:cubicBezTo>
                      <a:cubicBezTo>
                        <a:pt x="46" y="83"/>
                        <a:pt x="43" y="86"/>
                        <a:pt x="41" y="85"/>
                      </a:cubicBezTo>
                      <a:cubicBezTo>
                        <a:pt x="40" y="85"/>
                        <a:pt x="40" y="85"/>
                        <a:pt x="40" y="85"/>
                      </a:cubicBezTo>
                      <a:cubicBezTo>
                        <a:pt x="39" y="86"/>
                        <a:pt x="39" y="86"/>
                        <a:pt x="38" y="86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8" y="64"/>
                        <a:pt x="38" y="64"/>
                        <a:pt x="38" y="64"/>
                      </a:cubicBezTo>
                      <a:cubicBezTo>
                        <a:pt x="39" y="64"/>
                        <a:pt x="39" y="63"/>
                        <a:pt x="40" y="63"/>
                      </a:cubicBezTo>
                      <a:cubicBezTo>
                        <a:pt x="41" y="62"/>
                        <a:pt x="42" y="61"/>
                        <a:pt x="43" y="60"/>
                      </a:cubicBezTo>
                      <a:cubicBezTo>
                        <a:pt x="43" y="59"/>
                        <a:pt x="43" y="58"/>
                        <a:pt x="43" y="57"/>
                      </a:cubicBezTo>
                      <a:cubicBezTo>
                        <a:pt x="42" y="57"/>
                        <a:pt x="41" y="56"/>
                        <a:pt x="41" y="55"/>
                      </a:cubicBezTo>
                      <a:cubicBezTo>
                        <a:pt x="40" y="55"/>
                        <a:pt x="39" y="54"/>
                        <a:pt x="38" y="54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41" y="29"/>
                        <a:pt x="43" y="25"/>
                        <a:pt x="47" y="23"/>
                      </a:cubicBezTo>
                      <a:cubicBezTo>
                        <a:pt x="48" y="22"/>
                        <a:pt x="49" y="22"/>
                        <a:pt x="50" y="24"/>
                      </a:cubicBezTo>
                      <a:cubicBezTo>
                        <a:pt x="52" y="27"/>
                        <a:pt x="49" y="35"/>
                        <a:pt x="47" y="37"/>
                      </a:cubicBezTo>
                      <a:cubicBezTo>
                        <a:pt x="46" y="39"/>
                        <a:pt x="45" y="40"/>
                        <a:pt x="44" y="41"/>
                      </a:cubicBezTo>
                      <a:cubicBezTo>
                        <a:pt x="44" y="42"/>
                        <a:pt x="43" y="43"/>
                        <a:pt x="44" y="44"/>
                      </a:cubicBezTo>
                      <a:cubicBezTo>
                        <a:pt x="46" y="47"/>
                        <a:pt x="46" y="47"/>
                        <a:pt x="47" y="46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3"/>
                        <a:pt x="52" y="42"/>
                      </a:cubicBezTo>
                      <a:cubicBezTo>
                        <a:pt x="52" y="41"/>
                        <a:pt x="52" y="40"/>
                        <a:pt x="52" y="39"/>
                      </a:cubicBezTo>
                      <a:cubicBezTo>
                        <a:pt x="52" y="37"/>
                        <a:pt x="50" y="34"/>
                        <a:pt x="52" y="32"/>
                      </a:cubicBezTo>
                      <a:cubicBezTo>
                        <a:pt x="53" y="30"/>
                        <a:pt x="56" y="27"/>
                        <a:pt x="60" y="29"/>
                      </a:cubicBezTo>
                      <a:cubicBezTo>
                        <a:pt x="60" y="29"/>
                        <a:pt x="60" y="29"/>
                        <a:pt x="61" y="29"/>
                      </a:cubicBezTo>
                      <a:cubicBezTo>
                        <a:pt x="61" y="49"/>
                        <a:pt x="61" y="49"/>
                        <a:pt x="61" y="49"/>
                      </a:cubicBezTo>
                      <a:cubicBezTo>
                        <a:pt x="60" y="49"/>
                        <a:pt x="60" y="49"/>
                        <a:pt x="59" y="50"/>
                      </a:cubicBezTo>
                      <a:cubicBezTo>
                        <a:pt x="56" y="53"/>
                        <a:pt x="56" y="52"/>
                        <a:pt x="58" y="56"/>
                      </a:cubicBezTo>
                      <a:cubicBezTo>
                        <a:pt x="59" y="56"/>
                        <a:pt x="60" y="58"/>
                        <a:pt x="61" y="59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lose/>
                      <a:moveTo>
                        <a:pt x="38" y="6"/>
                      </a:moveTo>
                      <a:cubicBezTo>
                        <a:pt x="39" y="6"/>
                        <a:pt x="40" y="7"/>
                        <a:pt x="41" y="8"/>
                      </a:cubicBezTo>
                      <a:cubicBezTo>
                        <a:pt x="44" y="12"/>
                        <a:pt x="40" y="16"/>
                        <a:pt x="38" y="20"/>
                      </a:cubicBezTo>
                      <a:lnTo>
                        <a:pt x="38" y="6"/>
                      </a:lnTo>
                      <a:close/>
                      <a:moveTo>
                        <a:pt x="38" y="107"/>
                      </a:moveTo>
                      <a:cubicBezTo>
                        <a:pt x="36" y="105"/>
                        <a:pt x="35" y="103"/>
                        <a:pt x="36" y="99"/>
                      </a:cubicBezTo>
                      <a:cubicBezTo>
                        <a:pt x="37" y="98"/>
                        <a:pt x="37" y="97"/>
                        <a:pt x="38" y="96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lose/>
                      <a:moveTo>
                        <a:pt x="38" y="86"/>
                      </a:moveTo>
                      <a:cubicBezTo>
                        <a:pt x="37" y="88"/>
                        <a:pt x="35" y="89"/>
                        <a:pt x="34" y="89"/>
                      </a:cubicBezTo>
                      <a:cubicBezTo>
                        <a:pt x="31" y="90"/>
                        <a:pt x="30" y="90"/>
                        <a:pt x="29" y="88"/>
                      </a:cubicBezTo>
                      <a:cubicBezTo>
                        <a:pt x="27" y="84"/>
                        <a:pt x="28" y="82"/>
                        <a:pt x="30" y="78"/>
                      </a:cubicBezTo>
                      <a:cubicBezTo>
                        <a:pt x="31" y="77"/>
                        <a:pt x="32" y="75"/>
                        <a:pt x="32" y="73"/>
                      </a:cubicBezTo>
                      <a:cubicBezTo>
                        <a:pt x="32" y="71"/>
                        <a:pt x="31" y="70"/>
                        <a:pt x="30" y="69"/>
                      </a:cubicBezTo>
                      <a:cubicBezTo>
                        <a:pt x="29" y="67"/>
                        <a:pt x="28" y="66"/>
                        <a:pt x="27" y="66"/>
                      </a:cubicBezTo>
                      <a:cubicBezTo>
                        <a:pt x="25" y="66"/>
                        <a:pt x="23" y="67"/>
                        <a:pt x="22" y="67"/>
                      </a:cubicBezTo>
                      <a:cubicBezTo>
                        <a:pt x="15" y="65"/>
                        <a:pt x="18" y="60"/>
                        <a:pt x="21" y="55"/>
                      </a:cubicBezTo>
                      <a:cubicBezTo>
                        <a:pt x="21" y="55"/>
                        <a:pt x="21" y="55"/>
                        <a:pt x="21" y="54"/>
                      </a:cubicBezTo>
                      <a:cubicBezTo>
                        <a:pt x="19" y="53"/>
                        <a:pt x="17" y="54"/>
                        <a:pt x="16" y="54"/>
                      </a:cubicBezTo>
                      <a:cubicBezTo>
                        <a:pt x="12" y="58"/>
                        <a:pt x="11" y="62"/>
                        <a:pt x="7" y="60"/>
                      </a:cubicBezTo>
                      <a:cubicBezTo>
                        <a:pt x="5" y="59"/>
                        <a:pt x="4" y="58"/>
                        <a:pt x="3" y="56"/>
                      </a:cubicBezTo>
                      <a:cubicBezTo>
                        <a:pt x="2" y="54"/>
                        <a:pt x="4" y="52"/>
                        <a:pt x="3" y="49"/>
                      </a:cubicBezTo>
                      <a:cubicBezTo>
                        <a:pt x="3" y="46"/>
                        <a:pt x="6" y="46"/>
                        <a:pt x="4" y="42"/>
                      </a:cubicBezTo>
                      <a:cubicBezTo>
                        <a:pt x="3" y="37"/>
                        <a:pt x="0" y="36"/>
                        <a:pt x="2" y="32"/>
                      </a:cubicBezTo>
                      <a:cubicBezTo>
                        <a:pt x="4" y="28"/>
                        <a:pt x="6" y="27"/>
                        <a:pt x="11" y="30"/>
                      </a:cubicBezTo>
                      <a:cubicBezTo>
                        <a:pt x="14" y="32"/>
                        <a:pt x="11" y="34"/>
                        <a:pt x="16" y="36"/>
                      </a:cubicBezTo>
                      <a:cubicBezTo>
                        <a:pt x="19" y="38"/>
                        <a:pt x="21" y="41"/>
                        <a:pt x="22" y="45"/>
                      </a:cubicBezTo>
                      <a:cubicBezTo>
                        <a:pt x="22" y="45"/>
                        <a:pt x="24" y="46"/>
                        <a:pt x="24" y="46"/>
                      </a:cubicBezTo>
                      <a:cubicBezTo>
                        <a:pt x="24" y="47"/>
                        <a:pt x="25" y="49"/>
                        <a:pt x="25" y="48"/>
                      </a:cubicBezTo>
                      <a:cubicBezTo>
                        <a:pt x="28" y="47"/>
                        <a:pt x="32" y="44"/>
                        <a:pt x="32" y="40"/>
                      </a:cubicBezTo>
                      <a:cubicBezTo>
                        <a:pt x="32" y="37"/>
                        <a:pt x="28" y="35"/>
                        <a:pt x="27" y="33"/>
                      </a:cubicBezTo>
                      <a:cubicBezTo>
                        <a:pt x="27" y="31"/>
                        <a:pt x="26" y="25"/>
                        <a:pt x="26" y="23"/>
                      </a:cubicBezTo>
                      <a:cubicBezTo>
                        <a:pt x="24" y="19"/>
                        <a:pt x="23" y="14"/>
                        <a:pt x="22" y="10"/>
                      </a:cubicBezTo>
                      <a:cubicBezTo>
                        <a:pt x="21" y="8"/>
                        <a:pt x="20" y="6"/>
                        <a:pt x="21" y="4"/>
                      </a:cubicBezTo>
                      <a:cubicBezTo>
                        <a:pt x="22" y="2"/>
                        <a:pt x="23" y="0"/>
                        <a:pt x="26" y="1"/>
                      </a:cubicBezTo>
                      <a:cubicBezTo>
                        <a:pt x="29" y="1"/>
                        <a:pt x="30" y="4"/>
                        <a:pt x="32" y="6"/>
                      </a:cubicBezTo>
                      <a:cubicBezTo>
                        <a:pt x="34" y="6"/>
                        <a:pt x="36" y="5"/>
                        <a:pt x="38" y="6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1"/>
                        <a:pt x="37" y="21"/>
                        <a:pt x="37" y="22"/>
                      </a:cubicBezTo>
                      <a:cubicBezTo>
                        <a:pt x="35" y="25"/>
                        <a:pt x="36" y="30"/>
                        <a:pt x="35" y="33"/>
                      </a:cubicBezTo>
                      <a:cubicBezTo>
                        <a:pt x="35" y="33"/>
                        <a:pt x="36" y="34"/>
                        <a:pt x="36" y="34"/>
                      </a:cubicBezTo>
                      <a:cubicBezTo>
                        <a:pt x="37" y="33"/>
                        <a:pt x="37" y="33"/>
                        <a:pt x="38" y="32"/>
                      </a:cubicBezTo>
                      <a:cubicBezTo>
                        <a:pt x="38" y="54"/>
                        <a:pt x="38" y="54"/>
                        <a:pt x="38" y="54"/>
                      </a:cubicBezTo>
                      <a:cubicBezTo>
                        <a:pt x="37" y="54"/>
                        <a:pt x="37" y="55"/>
                        <a:pt x="36" y="57"/>
                      </a:cubicBezTo>
                      <a:cubicBezTo>
                        <a:pt x="35" y="59"/>
                        <a:pt x="34" y="60"/>
                        <a:pt x="34" y="61"/>
                      </a:cubicBezTo>
                      <a:cubicBezTo>
                        <a:pt x="34" y="61"/>
                        <a:pt x="34" y="62"/>
                        <a:pt x="34" y="62"/>
                      </a:cubicBezTo>
                      <a:cubicBezTo>
                        <a:pt x="35" y="64"/>
                        <a:pt x="36" y="64"/>
                        <a:pt x="38" y="64"/>
                      </a:cubicBezTo>
                      <a:lnTo>
                        <a:pt x="38" y="8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56" name="ïṧ1iḋé"/>
                <p:cNvSpPr/>
                <p:nvPr/>
              </p:nvSpPr>
              <p:spPr bwMode="auto">
                <a:xfrm>
                  <a:off x="1787005" y="2709190"/>
                  <a:ext cx="198438" cy="187325"/>
                </a:xfrm>
                <a:custGeom>
                  <a:avLst/>
                  <a:gdLst>
                    <a:gd name="T0" fmla="*/ 73 w 98"/>
                    <a:gd name="T1" fmla="*/ 91 h 93"/>
                    <a:gd name="T2" fmla="*/ 72 w 98"/>
                    <a:gd name="T3" fmla="*/ 91 h 93"/>
                    <a:gd name="T4" fmla="*/ 72 w 98"/>
                    <a:gd name="T5" fmla="*/ 71 h 93"/>
                    <a:gd name="T6" fmla="*/ 87 w 98"/>
                    <a:gd name="T7" fmla="*/ 85 h 93"/>
                    <a:gd name="T8" fmla="*/ 91 w 98"/>
                    <a:gd name="T9" fmla="*/ 89 h 93"/>
                    <a:gd name="T10" fmla="*/ 90 w 98"/>
                    <a:gd name="T11" fmla="*/ 92 h 93"/>
                    <a:gd name="T12" fmla="*/ 89 w 98"/>
                    <a:gd name="T13" fmla="*/ 93 h 93"/>
                    <a:gd name="T14" fmla="*/ 82 w 98"/>
                    <a:gd name="T15" fmla="*/ 92 h 93"/>
                    <a:gd name="T16" fmla="*/ 76 w 98"/>
                    <a:gd name="T17" fmla="*/ 92 h 93"/>
                    <a:gd name="T18" fmla="*/ 73 w 98"/>
                    <a:gd name="T19" fmla="*/ 91 h 93"/>
                    <a:gd name="T20" fmla="*/ 72 w 98"/>
                    <a:gd name="T21" fmla="*/ 36 h 93"/>
                    <a:gd name="T22" fmla="*/ 72 w 98"/>
                    <a:gd name="T23" fmla="*/ 10 h 93"/>
                    <a:gd name="T24" fmla="*/ 76 w 98"/>
                    <a:gd name="T25" fmla="*/ 6 h 93"/>
                    <a:gd name="T26" fmla="*/ 82 w 98"/>
                    <a:gd name="T27" fmla="*/ 3 h 93"/>
                    <a:gd name="T28" fmla="*/ 83 w 98"/>
                    <a:gd name="T29" fmla="*/ 3 h 93"/>
                    <a:gd name="T30" fmla="*/ 90 w 98"/>
                    <a:gd name="T31" fmla="*/ 2 h 93"/>
                    <a:gd name="T32" fmla="*/ 96 w 98"/>
                    <a:gd name="T33" fmla="*/ 2 h 93"/>
                    <a:gd name="T34" fmla="*/ 95 w 98"/>
                    <a:gd name="T35" fmla="*/ 12 h 93"/>
                    <a:gd name="T36" fmla="*/ 91 w 98"/>
                    <a:gd name="T37" fmla="*/ 16 h 93"/>
                    <a:gd name="T38" fmla="*/ 87 w 98"/>
                    <a:gd name="T39" fmla="*/ 19 h 93"/>
                    <a:gd name="T40" fmla="*/ 76 w 98"/>
                    <a:gd name="T41" fmla="*/ 24 h 93"/>
                    <a:gd name="T42" fmla="*/ 81 w 98"/>
                    <a:gd name="T43" fmla="*/ 28 h 93"/>
                    <a:gd name="T44" fmla="*/ 88 w 98"/>
                    <a:gd name="T45" fmla="*/ 29 h 93"/>
                    <a:gd name="T46" fmla="*/ 89 w 98"/>
                    <a:gd name="T47" fmla="*/ 39 h 93"/>
                    <a:gd name="T48" fmla="*/ 84 w 98"/>
                    <a:gd name="T49" fmla="*/ 40 h 93"/>
                    <a:gd name="T50" fmla="*/ 72 w 98"/>
                    <a:gd name="T51" fmla="*/ 36 h 93"/>
                    <a:gd name="T52" fmla="*/ 72 w 98"/>
                    <a:gd name="T53" fmla="*/ 91 h 93"/>
                    <a:gd name="T54" fmla="*/ 69 w 98"/>
                    <a:gd name="T55" fmla="*/ 89 h 93"/>
                    <a:gd name="T56" fmla="*/ 61 w 98"/>
                    <a:gd name="T57" fmla="*/ 79 h 93"/>
                    <a:gd name="T58" fmla="*/ 56 w 98"/>
                    <a:gd name="T59" fmla="*/ 68 h 93"/>
                    <a:gd name="T60" fmla="*/ 53 w 98"/>
                    <a:gd name="T61" fmla="*/ 63 h 93"/>
                    <a:gd name="T62" fmla="*/ 52 w 98"/>
                    <a:gd name="T63" fmla="*/ 61 h 93"/>
                    <a:gd name="T64" fmla="*/ 62 w 98"/>
                    <a:gd name="T65" fmla="*/ 54 h 93"/>
                    <a:gd name="T66" fmla="*/ 64 w 98"/>
                    <a:gd name="T67" fmla="*/ 56 h 93"/>
                    <a:gd name="T68" fmla="*/ 71 w 98"/>
                    <a:gd name="T69" fmla="*/ 69 h 93"/>
                    <a:gd name="T70" fmla="*/ 72 w 98"/>
                    <a:gd name="T71" fmla="*/ 71 h 93"/>
                    <a:gd name="T72" fmla="*/ 72 w 98"/>
                    <a:gd name="T73" fmla="*/ 91 h 93"/>
                    <a:gd name="T74" fmla="*/ 72 w 98"/>
                    <a:gd name="T75" fmla="*/ 10 h 93"/>
                    <a:gd name="T76" fmla="*/ 70 w 98"/>
                    <a:gd name="T77" fmla="*/ 11 h 93"/>
                    <a:gd name="T78" fmla="*/ 66 w 98"/>
                    <a:gd name="T79" fmla="*/ 14 h 93"/>
                    <a:gd name="T80" fmla="*/ 60 w 98"/>
                    <a:gd name="T81" fmla="*/ 19 h 93"/>
                    <a:gd name="T82" fmla="*/ 57 w 98"/>
                    <a:gd name="T83" fmla="*/ 20 h 93"/>
                    <a:gd name="T84" fmla="*/ 39 w 98"/>
                    <a:gd name="T85" fmla="*/ 19 h 93"/>
                    <a:gd name="T86" fmla="*/ 38 w 98"/>
                    <a:gd name="T87" fmla="*/ 25 h 93"/>
                    <a:gd name="T88" fmla="*/ 39 w 98"/>
                    <a:gd name="T89" fmla="*/ 27 h 93"/>
                    <a:gd name="T90" fmla="*/ 45 w 98"/>
                    <a:gd name="T91" fmla="*/ 31 h 93"/>
                    <a:gd name="T92" fmla="*/ 44 w 98"/>
                    <a:gd name="T93" fmla="*/ 33 h 93"/>
                    <a:gd name="T94" fmla="*/ 29 w 98"/>
                    <a:gd name="T95" fmla="*/ 40 h 93"/>
                    <a:gd name="T96" fmla="*/ 26 w 98"/>
                    <a:gd name="T97" fmla="*/ 41 h 93"/>
                    <a:gd name="T98" fmla="*/ 10 w 98"/>
                    <a:gd name="T99" fmla="*/ 44 h 93"/>
                    <a:gd name="T100" fmla="*/ 8 w 98"/>
                    <a:gd name="T101" fmla="*/ 46 h 93"/>
                    <a:gd name="T102" fmla="*/ 0 w 98"/>
                    <a:gd name="T103" fmla="*/ 50 h 93"/>
                    <a:gd name="T104" fmla="*/ 0 w 98"/>
                    <a:gd name="T105" fmla="*/ 51 h 93"/>
                    <a:gd name="T106" fmla="*/ 1 w 98"/>
                    <a:gd name="T107" fmla="*/ 53 h 93"/>
                    <a:gd name="T108" fmla="*/ 8 w 98"/>
                    <a:gd name="T109" fmla="*/ 54 h 93"/>
                    <a:gd name="T110" fmla="*/ 25 w 98"/>
                    <a:gd name="T111" fmla="*/ 52 h 93"/>
                    <a:gd name="T112" fmla="*/ 30 w 98"/>
                    <a:gd name="T113" fmla="*/ 52 h 93"/>
                    <a:gd name="T114" fmla="*/ 43 w 98"/>
                    <a:gd name="T115" fmla="*/ 48 h 93"/>
                    <a:gd name="T116" fmla="*/ 52 w 98"/>
                    <a:gd name="T117" fmla="*/ 44 h 93"/>
                    <a:gd name="T118" fmla="*/ 59 w 98"/>
                    <a:gd name="T119" fmla="*/ 41 h 93"/>
                    <a:gd name="T120" fmla="*/ 63 w 98"/>
                    <a:gd name="T121" fmla="*/ 37 h 93"/>
                    <a:gd name="T122" fmla="*/ 72 w 98"/>
                    <a:gd name="T123" fmla="*/ 36 h 93"/>
                    <a:gd name="T124" fmla="*/ 72 w 98"/>
                    <a:gd name="T125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8" h="93">
                      <a:moveTo>
                        <a:pt x="73" y="91"/>
                      </a:moveTo>
                      <a:cubicBezTo>
                        <a:pt x="73" y="91"/>
                        <a:pt x="72" y="91"/>
                        <a:pt x="72" y="91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75" y="76"/>
                        <a:pt x="81" y="80"/>
                        <a:pt x="87" y="85"/>
                      </a:cubicBezTo>
                      <a:cubicBezTo>
                        <a:pt x="89" y="86"/>
                        <a:pt x="90" y="87"/>
                        <a:pt x="91" y="89"/>
                      </a:cubicBezTo>
                      <a:cubicBezTo>
                        <a:pt x="91" y="90"/>
                        <a:pt x="90" y="91"/>
                        <a:pt x="90" y="92"/>
                      </a:cubicBezTo>
                      <a:cubicBezTo>
                        <a:pt x="90" y="92"/>
                        <a:pt x="89" y="93"/>
                        <a:pt x="89" y="93"/>
                      </a:cubicBezTo>
                      <a:cubicBezTo>
                        <a:pt x="86" y="93"/>
                        <a:pt x="84" y="92"/>
                        <a:pt x="82" y="92"/>
                      </a:cubicBezTo>
                      <a:cubicBezTo>
                        <a:pt x="80" y="92"/>
                        <a:pt x="78" y="93"/>
                        <a:pt x="76" y="92"/>
                      </a:cubicBezTo>
                      <a:cubicBezTo>
                        <a:pt x="75" y="92"/>
                        <a:pt x="74" y="92"/>
                        <a:pt x="73" y="91"/>
                      </a:cubicBezTo>
                      <a:close/>
                      <a:moveTo>
                        <a:pt x="72" y="36"/>
                      </a:moveTo>
                      <a:cubicBezTo>
                        <a:pt x="72" y="10"/>
                        <a:pt x="72" y="10"/>
                        <a:pt x="72" y="10"/>
                      </a:cubicBezTo>
                      <a:cubicBezTo>
                        <a:pt x="73" y="9"/>
                        <a:pt x="74" y="7"/>
                        <a:pt x="76" y="6"/>
                      </a:cubicBezTo>
                      <a:cubicBezTo>
                        <a:pt x="78" y="5"/>
                        <a:pt x="80" y="4"/>
                        <a:pt x="82" y="3"/>
                      </a:cubicBezTo>
                      <a:cubicBezTo>
                        <a:pt x="82" y="2"/>
                        <a:pt x="83" y="3"/>
                        <a:pt x="83" y="3"/>
                      </a:cubicBezTo>
                      <a:cubicBezTo>
                        <a:pt x="84" y="1"/>
                        <a:pt x="88" y="2"/>
                        <a:pt x="90" y="2"/>
                      </a:cubicBezTo>
                      <a:cubicBezTo>
                        <a:pt x="92" y="1"/>
                        <a:pt x="94" y="0"/>
                        <a:pt x="96" y="2"/>
                      </a:cubicBezTo>
                      <a:cubicBezTo>
                        <a:pt x="98" y="4"/>
                        <a:pt x="97" y="8"/>
                        <a:pt x="95" y="12"/>
                      </a:cubicBezTo>
                      <a:cubicBezTo>
                        <a:pt x="94" y="13"/>
                        <a:pt x="93" y="15"/>
                        <a:pt x="91" y="16"/>
                      </a:cubicBezTo>
                      <a:cubicBezTo>
                        <a:pt x="90" y="17"/>
                        <a:pt x="89" y="18"/>
                        <a:pt x="87" y="19"/>
                      </a:cubicBezTo>
                      <a:cubicBezTo>
                        <a:pt x="83" y="20"/>
                        <a:pt x="79" y="20"/>
                        <a:pt x="76" y="24"/>
                      </a:cubicBezTo>
                      <a:cubicBezTo>
                        <a:pt x="75" y="26"/>
                        <a:pt x="79" y="27"/>
                        <a:pt x="81" y="28"/>
                      </a:cubicBezTo>
                      <a:cubicBezTo>
                        <a:pt x="84" y="28"/>
                        <a:pt x="86" y="28"/>
                        <a:pt x="88" y="29"/>
                      </a:cubicBezTo>
                      <a:cubicBezTo>
                        <a:pt x="90" y="31"/>
                        <a:pt x="93" y="36"/>
                        <a:pt x="89" y="39"/>
                      </a:cubicBezTo>
                      <a:cubicBezTo>
                        <a:pt x="87" y="41"/>
                        <a:pt x="86" y="41"/>
                        <a:pt x="84" y="40"/>
                      </a:cubicBezTo>
                      <a:cubicBezTo>
                        <a:pt x="80" y="39"/>
                        <a:pt x="76" y="37"/>
                        <a:pt x="72" y="36"/>
                      </a:cubicBezTo>
                      <a:close/>
                      <a:moveTo>
                        <a:pt x="72" y="91"/>
                      </a:moveTo>
                      <a:cubicBezTo>
                        <a:pt x="71" y="90"/>
                        <a:pt x="70" y="90"/>
                        <a:pt x="69" y="89"/>
                      </a:cubicBezTo>
                      <a:cubicBezTo>
                        <a:pt x="66" y="84"/>
                        <a:pt x="63" y="82"/>
                        <a:pt x="61" y="79"/>
                      </a:cubicBezTo>
                      <a:cubicBezTo>
                        <a:pt x="59" y="76"/>
                        <a:pt x="56" y="71"/>
                        <a:pt x="56" y="68"/>
                      </a:cubicBezTo>
                      <a:cubicBezTo>
                        <a:pt x="55" y="65"/>
                        <a:pt x="54" y="64"/>
                        <a:pt x="53" y="63"/>
                      </a:cubicBezTo>
                      <a:cubicBezTo>
                        <a:pt x="52" y="62"/>
                        <a:pt x="52" y="62"/>
                        <a:pt x="52" y="61"/>
                      </a:cubicBezTo>
                      <a:cubicBezTo>
                        <a:pt x="55" y="55"/>
                        <a:pt x="56" y="53"/>
                        <a:pt x="62" y="54"/>
                      </a:cubicBezTo>
                      <a:cubicBezTo>
                        <a:pt x="63" y="54"/>
                        <a:pt x="64" y="55"/>
                        <a:pt x="64" y="56"/>
                      </a:cubicBezTo>
                      <a:cubicBezTo>
                        <a:pt x="66" y="59"/>
                        <a:pt x="68" y="65"/>
                        <a:pt x="71" y="69"/>
                      </a:cubicBezTo>
                      <a:cubicBezTo>
                        <a:pt x="71" y="70"/>
                        <a:pt x="71" y="70"/>
                        <a:pt x="72" y="71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lose/>
                      <a:moveTo>
                        <a:pt x="72" y="10"/>
                      </a:moveTo>
                      <a:cubicBezTo>
                        <a:pt x="71" y="10"/>
                        <a:pt x="71" y="11"/>
                        <a:pt x="70" y="11"/>
                      </a:cubicBezTo>
                      <a:cubicBezTo>
                        <a:pt x="69" y="13"/>
                        <a:pt x="67" y="13"/>
                        <a:pt x="66" y="14"/>
                      </a:cubicBezTo>
                      <a:cubicBezTo>
                        <a:pt x="64" y="16"/>
                        <a:pt x="63" y="18"/>
                        <a:pt x="60" y="19"/>
                      </a:cubicBezTo>
                      <a:cubicBezTo>
                        <a:pt x="59" y="20"/>
                        <a:pt x="58" y="20"/>
                        <a:pt x="57" y="20"/>
                      </a:cubicBezTo>
                      <a:cubicBezTo>
                        <a:pt x="51" y="18"/>
                        <a:pt x="43" y="11"/>
                        <a:pt x="39" y="19"/>
                      </a:cubicBezTo>
                      <a:cubicBezTo>
                        <a:pt x="39" y="21"/>
                        <a:pt x="38" y="22"/>
                        <a:pt x="38" y="25"/>
                      </a:cubicBezTo>
                      <a:cubicBezTo>
                        <a:pt x="38" y="26"/>
                        <a:pt x="38" y="27"/>
                        <a:pt x="39" y="27"/>
                      </a:cubicBezTo>
                      <a:cubicBezTo>
                        <a:pt x="41" y="29"/>
                        <a:pt x="44" y="29"/>
                        <a:pt x="45" y="31"/>
                      </a:cubicBezTo>
                      <a:cubicBezTo>
                        <a:pt x="46" y="31"/>
                        <a:pt x="45" y="33"/>
                        <a:pt x="44" y="33"/>
                      </a:cubicBezTo>
                      <a:cubicBezTo>
                        <a:pt x="40" y="36"/>
                        <a:pt x="34" y="39"/>
                        <a:pt x="29" y="40"/>
                      </a:cubicBezTo>
                      <a:cubicBezTo>
                        <a:pt x="28" y="40"/>
                        <a:pt x="27" y="41"/>
                        <a:pt x="26" y="41"/>
                      </a:cubicBezTo>
                      <a:cubicBezTo>
                        <a:pt x="21" y="43"/>
                        <a:pt x="14" y="42"/>
                        <a:pt x="10" y="44"/>
                      </a:cubicBezTo>
                      <a:cubicBezTo>
                        <a:pt x="9" y="44"/>
                        <a:pt x="9" y="45"/>
                        <a:pt x="8" y="46"/>
                      </a:cubicBezTo>
                      <a:cubicBezTo>
                        <a:pt x="6" y="47"/>
                        <a:pt x="1" y="48"/>
                        <a:pt x="0" y="50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2"/>
                        <a:pt x="1" y="52"/>
                        <a:pt x="1" y="53"/>
                      </a:cubicBezTo>
                      <a:cubicBezTo>
                        <a:pt x="3" y="55"/>
                        <a:pt x="6" y="55"/>
                        <a:pt x="8" y="54"/>
                      </a:cubicBezTo>
                      <a:cubicBezTo>
                        <a:pt x="14" y="53"/>
                        <a:pt x="21" y="53"/>
                        <a:pt x="25" y="52"/>
                      </a:cubicBezTo>
                      <a:cubicBezTo>
                        <a:pt x="26" y="51"/>
                        <a:pt x="28" y="52"/>
                        <a:pt x="30" y="52"/>
                      </a:cubicBezTo>
                      <a:cubicBezTo>
                        <a:pt x="34" y="51"/>
                        <a:pt x="38" y="49"/>
                        <a:pt x="43" y="48"/>
                      </a:cubicBezTo>
                      <a:cubicBezTo>
                        <a:pt x="46" y="47"/>
                        <a:pt x="49" y="46"/>
                        <a:pt x="52" y="44"/>
                      </a:cubicBezTo>
                      <a:cubicBezTo>
                        <a:pt x="54" y="43"/>
                        <a:pt x="57" y="42"/>
                        <a:pt x="59" y="41"/>
                      </a:cubicBezTo>
                      <a:cubicBezTo>
                        <a:pt x="60" y="40"/>
                        <a:pt x="61" y="37"/>
                        <a:pt x="63" y="37"/>
                      </a:cubicBezTo>
                      <a:cubicBezTo>
                        <a:pt x="66" y="36"/>
                        <a:pt x="69" y="36"/>
                        <a:pt x="72" y="36"/>
                      </a:cubicBez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57" name="ïSlïḑé"/>
                <p:cNvSpPr/>
                <p:nvPr/>
              </p:nvSpPr>
              <p:spPr bwMode="auto">
                <a:xfrm>
                  <a:off x="1318692" y="2602828"/>
                  <a:ext cx="184150" cy="192088"/>
                </a:xfrm>
                <a:custGeom>
                  <a:avLst/>
                  <a:gdLst>
                    <a:gd name="T0" fmla="*/ 86 w 91"/>
                    <a:gd name="T1" fmla="*/ 3 h 95"/>
                    <a:gd name="T2" fmla="*/ 90 w 91"/>
                    <a:gd name="T3" fmla="*/ 30 h 95"/>
                    <a:gd name="T4" fmla="*/ 83 w 91"/>
                    <a:gd name="T5" fmla="*/ 43 h 95"/>
                    <a:gd name="T6" fmla="*/ 78 w 91"/>
                    <a:gd name="T7" fmla="*/ 53 h 95"/>
                    <a:gd name="T8" fmla="*/ 86 w 91"/>
                    <a:gd name="T9" fmla="*/ 69 h 95"/>
                    <a:gd name="T10" fmla="*/ 87 w 91"/>
                    <a:gd name="T11" fmla="*/ 86 h 95"/>
                    <a:gd name="T12" fmla="*/ 75 w 91"/>
                    <a:gd name="T13" fmla="*/ 93 h 95"/>
                    <a:gd name="T14" fmla="*/ 81 w 91"/>
                    <a:gd name="T15" fmla="*/ 34 h 95"/>
                    <a:gd name="T16" fmla="*/ 80 w 91"/>
                    <a:gd name="T17" fmla="*/ 14 h 95"/>
                    <a:gd name="T18" fmla="*/ 71 w 91"/>
                    <a:gd name="T19" fmla="*/ 94 h 95"/>
                    <a:gd name="T20" fmla="*/ 65 w 91"/>
                    <a:gd name="T21" fmla="*/ 75 h 95"/>
                    <a:gd name="T22" fmla="*/ 70 w 91"/>
                    <a:gd name="T23" fmla="*/ 65 h 95"/>
                    <a:gd name="T24" fmla="*/ 65 w 91"/>
                    <a:gd name="T25" fmla="*/ 58 h 95"/>
                    <a:gd name="T26" fmla="*/ 65 w 91"/>
                    <a:gd name="T27" fmla="*/ 54 h 95"/>
                    <a:gd name="T28" fmla="*/ 75 w 91"/>
                    <a:gd name="T29" fmla="*/ 2 h 95"/>
                    <a:gd name="T30" fmla="*/ 68 w 91"/>
                    <a:gd name="T31" fmla="*/ 18 h 95"/>
                    <a:gd name="T32" fmla="*/ 73 w 91"/>
                    <a:gd name="T33" fmla="*/ 32 h 95"/>
                    <a:gd name="T34" fmla="*/ 75 w 91"/>
                    <a:gd name="T35" fmla="*/ 37 h 95"/>
                    <a:gd name="T36" fmla="*/ 65 w 91"/>
                    <a:gd name="T37" fmla="*/ 93 h 95"/>
                    <a:gd name="T38" fmla="*/ 57 w 91"/>
                    <a:gd name="T39" fmla="*/ 78 h 95"/>
                    <a:gd name="T40" fmla="*/ 56 w 91"/>
                    <a:gd name="T41" fmla="*/ 61 h 95"/>
                    <a:gd name="T42" fmla="*/ 65 w 91"/>
                    <a:gd name="T43" fmla="*/ 67 h 95"/>
                    <a:gd name="T44" fmla="*/ 65 w 91"/>
                    <a:gd name="T45" fmla="*/ 75 h 95"/>
                    <a:gd name="T46" fmla="*/ 60 w 91"/>
                    <a:gd name="T47" fmla="*/ 54 h 95"/>
                    <a:gd name="T48" fmla="*/ 56 w 91"/>
                    <a:gd name="T49" fmla="*/ 45 h 95"/>
                    <a:gd name="T50" fmla="*/ 62 w 91"/>
                    <a:gd name="T51" fmla="*/ 40 h 95"/>
                    <a:gd name="T52" fmla="*/ 61 w 91"/>
                    <a:gd name="T53" fmla="*/ 34 h 95"/>
                    <a:gd name="T54" fmla="*/ 62 w 91"/>
                    <a:gd name="T55" fmla="*/ 22 h 95"/>
                    <a:gd name="T56" fmla="*/ 56 w 91"/>
                    <a:gd name="T57" fmla="*/ 18 h 95"/>
                    <a:gd name="T58" fmla="*/ 65 w 91"/>
                    <a:gd name="T59" fmla="*/ 5 h 95"/>
                    <a:gd name="T60" fmla="*/ 49 w 91"/>
                    <a:gd name="T61" fmla="*/ 69 h 95"/>
                    <a:gd name="T62" fmla="*/ 56 w 91"/>
                    <a:gd name="T63" fmla="*/ 47 h 95"/>
                    <a:gd name="T64" fmla="*/ 56 w 91"/>
                    <a:gd name="T65" fmla="*/ 48 h 95"/>
                    <a:gd name="T66" fmla="*/ 42 w 91"/>
                    <a:gd name="T67" fmla="*/ 38 h 95"/>
                    <a:gd name="T68" fmla="*/ 39 w 91"/>
                    <a:gd name="T69" fmla="*/ 16 h 95"/>
                    <a:gd name="T70" fmla="*/ 56 w 91"/>
                    <a:gd name="T71" fmla="*/ 6 h 95"/>
                    <a:gd name="T72" fmla="*/ 49 w 91"/>
                    <a:gd name="T73" fmla="*/ 25 h 95"/>
                    <a:gd name="T74" fmla="*/ 56 w 91"/>
                    <a:gd name="T75" fmla="*/ 44 h 95"/>
                    <a:gd name="T76" fmla="*/ 56 w 91"/>
                    <a:gd name="T77" fmla="*/ 47 h 95"/>
                    <a:gd name="T78" fmla="*/ 56 w 91"/>
                    <a:gd name="T79" fmla="*/ 34 h 95"/>
                    <a:gd name="T80" fmla="*/ 19 w 91"/>
                    <a:gd name="T81" fmla="*/ 58 h 95"/>
                    <a:gd name="T82" fmla="*/ 24 w 91"/>
                    <a:gd name="T83" fmla="*/ 45 h 95"/>
                    <a:gd name="T84" fmla="*/ 19 w 91"/>
                    <a:gd name="T85" fmla="*/ 37 h 95"/>
                    <a:gd name="T86" fmla="*/ 19 w 91"/>
                    <a:gd name="T87" fmla="*/ 33 h 95"/>
                    <a:gd name="T88" fmla="*/ 35 w 91"/>
                    <a:gd name="T89" fmla="*/ 19 h 95"/>
                    <a:gd name="T90" fmla="*/ 35 w 91"/>
                    <a:gd name="T91" fmla="*/ 40 h 95"/>
                    <a:gd name="T92" fmla="*/ 30 w 91"/>
                    <a:gd name="T93" fmla="*/ 61 h 95"/>
                    <a:gd name="T94" fmla="*/ 29 w 91"/>
                    <a:gd name="T95" fmla="*/ 75 h 95"/>
                    <a:gd name="T96" fmla="*/ 36 w 91"/>
                    <a:gd name="T97" fmla="*/ 66 h 95"/>
                    <a:gd name="T98" fmla="*/ 36 w 91"/>
                    <a:gd name="T99" fmla="*/ 79 h 95"/>
                    <a:gd name="T100" fmla="*/ 22 w 91"/>
                    <a:gd name="T101" fmla="*/ 90 h 95"/>
                    <a:gd name="T102" fmla="*/ 19 w 91"/>
                    <a:gd name="T103" fmla="*/ 33 h 95"/>
                    <a:gd name="T104" fmla="*/ 6 w 91"/>
                    <a:gd name="T105" fmla="*/ 33 h 95"/>
                    <a:gd name="T106" fmla="*/ 19 w 91"/>
                    <a:gd name="T107" fmla="*/ 17 h 95"/>
                    <a:gd name="T108" fmla="*/ 13 w 91"/>
                    <a:gd name="T109" fmla="*/ 53 h 95"/>
                    <a:gd name="T110" fmla="*/ 19 w 91"/>
                    <a:gd name="T111" fmla="*/ 90 h 95"/>
                    <a:gd name="T112" fmla="*/ 15 w 91"/>
                    <a:gd name="T113" fmla="*/ 68 h 95"/>
                    <a:gd name="T114" fmla="*/ 9 w 91"/>
                    <a:gd name="T115" fmla="*/ 65 h 95"/>
                    <a:gd name="T116" fmla="*/ 10 w 91"/>
                    <a:gd name="T117" fmla="*/ 4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1" h="95">
                      <a:moveTo>
                        <a:pt x="75" y="2"/>
                      </a:moveTo>
                      <a:cubicBezTo>
                        <a:pt x="77" y="1"/>
                        <a:pt x="80" y="0"/>
                        <a:pt x="83" y="2"/>
                      </a:cubicBezTo>
                      <a:cubicBezTo>
                        <a:pt x="84" y="2"/>
                        <a:pt x="85" y="2"/>
                        <a:pt x="86" y="3"/>
                      </a:cubicBezTo>
                      <a:cubicBezTo>
                        <a:pt x="89" y="5"/>
                        <a:pt x="90" y="10"/>
                        <a:pt x="89" y="14"/>
                      </a:cubicBezTo>
                      <a:cubicBezTo>
                        <a:pt x="89" y="17"/>
                        <a:pt x="91" y="20"/>
                        <a:pt x="90" y="24"/>
                      </a:cubicBezTo>
                      <a:cubicBezTo>
                        <a:pt x="90" y="26"/>
                        <a:pt x="91" y="27"/>
                        <a:pt x="90" y="30"/>
                      </a:cubicBezTo>
                      <a:cubicBezTo>
                        <a:pt x="90" y="31"/>
                        <a:pt x="91" y="32"/>
                        <a:pt x="90" y="33"/>
                      </a:cubicBezTo>
                      <a:cubicBezTo>
                        <a:pt x="89" y="36"/>
                        <a:pt x="87" y="37"/>
                        <a:pt x="86" y="40"/>
                      </a:cubicBezTo>
                      <a:cubicBezTo>
                        <a:pt x="86" y="41"/>
                        <a:pt x="84" y="42"/>
                        <a:pt x="83" y="43"/>
                      </a:cubicBezTo>
                      <a:cubicBezTo>
                        <a:pt x="82" y="45"/>
                        <a:pt x="81" y="46"/>
                        <a:pt x="79" y="46"/>
                      </a:cubicBezTo>
                      <a:cubicBezTo>
                        <a:pt x="78" y="47"/>
                        <a:pt x="77" y="47"/>
                        <a:pt x="78" y="51"/>
                      </a:cubicBezTo>
                      <a:cubicBezTo>
                        <a:pt x="78" y="51"/>
                        <a:pt x="78" y="52"/>
                        <a:pt x="78" y="53"/>
                      </a:cubicBezTo>
                      <a:cubicBezTo>
                        <a:pt x="78" y="54"/>
                        <a:pt x="79" y="55"/>
                        <a:pt x="79" y="55"/>
                      </a:cubicBezTo>
                      <a:cubicBezTo>
                        <a:pt x="81" y="57"/>
                        <a:pt x="84" y="56"/>
                        <a:pt x="86" y="60"/>
                      </a:cubicBezTo>
                      <a:cubicBezTo>
                        <a:pt x="87" y="62"/>
                        <a:pt x="87" y="66"/>
                        <a:pt x="86" y="69"/>
                      </a:cubicBezTo>
                      <a:cubicBezTo>
                        <a:pt x="86" y="72"/>
                        <a:pt x="81" y="73"/>
                        <a:pt x="85" y="76"/>
                      </a:cubicBezTo>
                      <a:cubicBezTo>
                        <a:pt x="87" y="78"/>
                        <a:pt x="88" y="78"/>
                        <a:pt x="88" y="81"/>
                      </a:cubicBezTo>
                      <a:cubicBezTo>
                        <a:pt x="88" y="82"/>
                        <a:pt x="87" y="83"/>
                        <a:pt x="87" y="86"/>
                      </a:cubicBezTo>
                      <a:cubicBezTo>
                        <a:pt x="86" y="87"/>
                        <a:pt x="86" y="88"/>
                        <a:pt x="85" y="88"/>
                      </a:cubicBezTo>
                      <a:cubicBezTo>
                        <a:pt x="82" y="90"/>
                        <a:pt x="79" y="91"/>
                        <a:pt x="78" y="92"/>
                      </a:cubicBezTo>
                      <a:cubicBezTo>
                        <a:pt x="77" y="93"/>
                        <a:pt x="76" y="93"/>
                        <a:pt x="75" y="93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7"/>
                        <a:pt x="75" y="37"/>
                        <a:pt x="76" y="37"/>
                      </a:cubicBezTo>
                      <a:cubicBezTo>
                        <a:pt x="78" y="37"/>
                        <a:pt x="80" y="36"/>
                        <a:pt x="81" y="34"/>
                      </a:cubicBezTo>
                      <a:cubicBezTo>
                        <a:pt x="82" y="33"/>
                        <a:pt x="82" y="31"/>
                        <a:pt x="82" y="29"/>
                      </a:cubicBezTo>
                      <a:cubicBezTo>
                        <a:pt x="82" y="26"/>
                        <a:pt x="81" y="22"/>
                        <a:pt x="82" y="20"/>
                      </a:cubicBezTo>
                      <a:cubicBezTo>
                        <a:pt x="82" y="18"/>
                        <a:pt x="82" y="15"/>
                        <a:pt x="80" y="14"/>
                      </a:cubicBezTo>
                      <a:cubicBezTo>
                        <a:pt x="79" y="13"/>
                        <a:pt x="77" y="12"/>
                        <a:pt x="75" y="12"/>
                      </a:cubicBezTo>
                      <a:lnTo>
                        <a:pt x="75" y="2"/>
                      </a:lnTo>
                      <a:close/>
                      <a:moveTo>
                        <a:pt x="71" y="94"/>
                      </a:moveTo>
                      <a:cubicBezTo>
                        <a:pt x="70" y="95"/>
                        <a:pt x="68" y="94"/>
                        <a:pt x="67" y="94"/>
                      </a:cubicBezTo>
                      <a:cubicBezTo>
                        <a:pt x="66" y="94"/>
                        <a:pt x="65" y="94"/>
                        <a:pt x="65" y="93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8" y="75"/>
                        <a:pt x="69" y="73"/>
                        <a:pt x="71" y="71"/>
                      </a:cubicBezTo>
                      <a:cubicBezTo>
                        <a:pt x="72" y="70"/>
                        <a:pt x="72" y="69"/>
                        <a:pt x="72" y="67"/>
                      </a:cubicBezTo>
                      <a:cubicBezTo>
                        <a:pt x="71" y="66"/>
                        <a:pt x="71" y="66"/>
                        <a:pt x="70" y="65"/>
                      </a:cubicBezTo>
                      <a:cubicBezTo>
                        <a:pt x="68" y="64"/>
                        <a:pt x="66" y="66"/>
                        <a:pt x="65" y="67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6" y="58"/>
                        <a:pt x="67" y="57"/>
                        <a:pt x="68" y="56"/>
                      </a:cubicBezTo>
                      <a:cubicBezTo>
                        <a:pt x="69" y="55"/>
                        <a:pt x="69" y="54"/>
                        <a:pt x="68" y="54"/>
                      </a:cubicBezTo>
                      <a:cubicBezTo>
                        <a:pt x="67" y="53"/>
                        <a:pt x="66" y="53"/>
                        <a:pt x="65" y="54"/>
                      </a:cubicBezTo>
                      <a:cubicBezTo>
                        <a:pt x="65" y="5"/>
                        <a:pt x="65" y="5"/>
                        <a:pt x="65" y="5"/>
                      </a:cubicBezTo>
                      <a:cubicBezTo>
                        <a:pt x="67" y="4"/>
                        <a:pt x="70" y="2"/>
                        <a:pt x="73" y="2"/>
                      </a:cubicBezTo>
                      <a:cubicBezTo>
                        <a:pt x="73" y="2"/>
                        <a:pt x="74" y="2"/>
                        <a:pt x="75" y="2"/>
                      </a:cubicBezTo>
                      <a:cubicBezTo>
                        <a:pt x="75" y="12"/>
                        <a:pt x="75" y="12"/>
                        <a:pt x="75" y="12"/>
                      </a:cubicBezTo>
                      <a:cubicBezTo>
                        <a:pt x="72" y="12"/>
                        <a:pt x="69" y="14"/>
                        <a:pt x="67" y="15"/>
                      </a:cubicBezTo>
                      <a:cubicBezTo>
                        <a:pt x="67" y="15"/>
                        <a:pt x="67" y="17"/>
                        <a:pt x="68" y="18"/>
                      </a:cubicBezTo>
                      <a:cubicBezTo>
                        <a:pt x="69" y="20"/>
                        <a:pt x="69" y="21"/>
                        <a:pt x="70" y="22"/>
                      </a:cubicBezTo>
                      <a:cubicBezTo>
                        <a:pt x="72" y="24"/>
                        <a:pt x="72" y="25"/>
                        <a:pt x="73" y="27"/>
                      </a:cubicBezTo>
                      <a:cubicBezTo>
                        <a:pt x="74" y="29"/>
                        <a:pt x="73" y="30"/>
                        <a:pt x="73" y="32"/>
                      </a:cubicBezTo>
                      <a:cubicBezTo>
                        <a:pt x="73" y="32"/>
                        <a:pt x="73" y="34"/>
                        <a:pt x="73" y="35"/>
                      </a:cubicBezTo>
                      <a:cubicBezTo>
                        <a:pt x="73" y="35"/>
                        <a:pt x="74" y="36"/>
                        <a:pt x="74" y="37"/>
                      </a:cubicBezTo>
                      <a:cubicBezTo>
                        <a:pt x="74" y="37"/>
                        <a:pt x="74" y="37"/>
                        <a:pt x="75" y="37"/>
                      </a:cubicBezTo>
                      <a:cubicBezTo>
                        <a:pt x="75" y="93"/>
                        <a:pt x="75" y="93"/>
                        <a:pt x="75" y="93"/>
                      </a:cubicBezTo>
                      <a:cubicBezTo>
                        <a:pt x="74" y="94"/>
                        <a:pt x="72" y="94"/>
                        <a:pt x="71" y="94"/>
                      </a:cubicBezTo>
                      <a:close/>
                      <a:moveTo>
                        <a:pt x="65" y="93"/>
                      </a:moveTo>
                      <a:cubicBezTo>
                        <a:pt x="64" y="93"/>
                        <a:pt x="64" y="93"/>
                        <a:pt x="63" y="92"/>
                      </a:cubicBezTo>
                      <a:cubicBezTo>
                        <a:pt x="60" y="89"/>
                        <a:pt x="61" y="86"/>
                        <a:pt x="61" y="82"/>
                      </a:cubicBezTo>
                      <a:cubicBezTo>
                        <a:pt x="61" y="79"/>
                        <a:pt x="58" y="79"/>
                        <a:pt x="57" y="78"/>
                      </a:cubicBezTo>
                      <a:cubicBezTo>
                        <a:pt x="57" y="78"/>
                        <a:pt x="57" y="78"/>
                        <a:pt x="57" y="78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ubicBezTo>
                        <a:pt x="56" y="61"/>
                        <a:pt x="56" y="61"/>
                        <a:pt x="56" y="61"/>
                      </a:cubicBezTo>
                      <a:cubicBezTo>
                        <a:pt x="59" y="60"/>
                        <a:pt x="62" y="60"/>
                        <a:pt x="65" y="58"/>
                      </a:cubicBezTo>
                      <a:cubicBezTo>
                        <a:pt x="65" y="58"/>
                        <a:pt x="65" y="58"/>
                        <a:pt x="65" y="58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1" y="68"/>
                        <a:pt x="59" y="67"/>
                        <a:pt x="58" y="71"/>
                      </a:cubicBezTo>
                      <a:cubicBezTo>
                        <a:pt x="57" y="74"/>
                        <a:pt x="61" y="75"/>
                        <a:pt x="65" y="75"/>
                      </a:cubicBezTo>
                      <a:cubicBezTo>
                        <a:pt x="65" y="75"/>
                        <a:pt x="65" y="75"/>
                        <a:pt x="65" y="75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lose/>
                      <a:moveTo>
                        <a:pt x="65" y="54"/>
                      </a:moveTo>
                      <a:cubicBezTo>
                        <a:pt x="63" y="54"/>
                        <a:pt x="62" y="54"/>
                        <a:pt x="60" y="54"/>
                      </a:cubicBezTo>
                      <a:cubicBezTo>
                        <a:pt x="58" y="53"/>
                        <a:pt x="58" y="50"/>
                        <a:pt x="57" y="49"/>
                      </a:cubicBezTo>
                      <a:cubicBezTo>
                        <a:pt x="57" y="48"/>
                        <a:pt x="57" y="48"/>
                        <a:pt x="56" y="47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7" y="45"/>
                        <a:pt x="57" y="44"/>
                        <a:pt x="58" y="44"/>
                      </a:cubicBezTo>
                      <a:cubicBezTo>
                        <a:pt x="59" y="42"/>
                        <a:pt x="61" y="42"/>
                        <a:pt x="62" y="40"/>
                      </a:cubicBezTo>
                      <a:cubicBezTo>
                        <a:pt x="63" y="40"/>
                        <a:pt x="64" y="39"/>
                        <a:pt x="64" y="37"/>
                      </a:cubicBezTo>
                      <a:cubicBezTo>
                        <a:pt x="65" y="36"/>
                        <a:pt x="64" y="34"/>
                        <a:pt x="63" y="34"/>
                      </a:cubicBezTo>
                      <a:cubicBezTo>
                        <a:pt x="62" y="33"/>
                        <a:pt x="61" y="34"/>
                        <a:pt x="61" y="34"/>
                      </a:cubicBezTo>
                      <a:cubicBezTo>
                        <a:pt x="59" y="35"/>
                        <a:pt x="57" y="35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ubicBezTo>
                        <a:pt x="58" y="24"/>
                        <a:pt x="60" y="23"/>
                        <a:pt x="62" y="22"/>
                      </a:cubicBezTo>
                      <a:cubicBezTo>
                        <a:pt x="62" y="21"/>
                        <a:pt x="63" y="21"/>
                        <a:pt x="63" y="21"/>
                      </a:cubicBezTo>
                      <a:cubicBezTo>
                        <a:pt x="63" y="19"/>
                        <a:pt x="62" y="17"/>
                        <a:pt x="61" y="17"/>
                      </a:cubicBezTo>
                      <a:cubicBezTo>
                        <a:pt x="59" y="17"/>
                        <a:pt x="58" y="18"/>
                        <a:pt x="56" y="18"/>
                      </a:cubicBezTo>
                      <a:cubicBezTo>
                        <a:pt x="56" y="6"/>
                        <a:pt x="56" y="6"/>
                        <a:pt x="56" y="6"/>
                      </a:cubicBezTo>
                      <a:cubicBezTo>
                        <a:pt x="58" y="6"/>
                        <a:pt x="61" y="5"/>
                        <a:pt x="63" y="5"/>
                      </a:cubicBezTo>
                      <a:cubicBezTo>
                        <a:pt x="63" y="5"/>
                        <a:pt x="64" y="5"/>
                        <a:pt x="65" y="5"/>
                      </a:cubicBezTo>
                      <a:lnTo>
                        <a:pt x="65" y="54"/>
                      </a:lnTo>
                      <a:close/>
                      <a:moveTo>
                        <a:pt x="56" y="78"/>
                      </a:moveTo>
                      <a:cubicBezTo>
                        <a:pt x="51" y="76"/>
                        <a:pt x="48" y="73"/>
                        <a:pt x="49" y="69"/>
                      </a:cubicBezTo>
                      <a:cubicBezTo>
                        <a:pt x="50" y="64"/>
                        <a:pt x="53" y="62"/>
                        <a:pt x="56" y="61"/>
                      </a:cubicBezTo>
                      <a:cubicBezTo>
                        <a:pt x="56" y="78"/>
                        <a:pt x="56" y="78"/>
                        <a:pt x="56" y="78"/>
                      </a:cubicBezTo>
                      <a:close/>
                      <a:moveTo>
                        <a:pt x="56" y="47"/>
                      </a:move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ubicBezTo>
                        <a:pt x="56" y="47"/>
                        <a:pt x="56" y="48"/>
                        <a:pt x="56" y="48"/>
                      </a:cubicBezTo>
                      <a:cubicBezTo>
                        <a:pt x="55" y="48"/>
                        <a:pt x="55" y="50"/>
                        <a:pt x="54" y="50"/>
                      </a:cubicBezTo>
                      <a:cubicBezTo>
                        <a:pt x="50" y="52"/>
                        <a:pt x="47" y="47"/>
                        <a:pt x="46" y="45"/>
                      </a:cubicBezTo>
                      <a:cubicBezTo>
                        <a:pt x="45" y="43"/>
                        <a:pt x="43" y="41"/>
                        <a:pt x="42" y="38"/>
                      </a:cubicBezTo>
                      <a:cubicBezTo>
                        <a:pt x="41" y="34"/>
                        <a:pt x="40" y="31"/>
                        <a:pt x="39" y="27"/>
                      </a:cubicBezTo>
                      <a:cubicBezTo>
                        <a:pt x="38" y="24"/>
                        <a:pt x="38" y="22"/>
                        <a:pt x="38" y="20"/>
                      </a:cubicBezTo>
                      <a:cubicBezTo>
                        <a:pt x="38" y="19"/>
                        <a:pt x="39" y="18"/>
                        <a:pt x="39" y="16"/>
                      </a:cubicBezTo>
                      <a:cubicBezTo>
                        <a:pt x="39" y="7"/>
                        <a:pt x="41" y="7"/>
                        <a:pt x="50" y="6"/>
                      </a:cubicBezTo>
                      <a:cubicBezTo>
                        <a:pt x="51" y="6"/>
                        <a:pt x="52" y="7"/>
                        <a:pt x="53" y="7"/>
                      </a:cubicBezTo>
                      <a:cubicBezTo>
                        <a:pt x="54" y="7"/>
                        <a:pt x="55" y="6"/>
                        <a:pt x="56" y="6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54" y="19"/>
                        <a:pt x="51" y="20"/>
                        <a:pt x="50" y="22"/>
                      </a:cubicBezTo>
                      <a:cubicBezTo>
                        <a:pt x="49" y="22"/>
                        <a:pt x="48" y="24"/>
                        <a:pt x="49" y="25"/>
                      </a:cubicBezTo>
                      <a:cubicBezTo>
                        <a:pt x="49" y="29"/>
                        <a:pt x="49" y="33"/>
                        <a:pt x="51" y="36"/>
                      </a:cubicBezTo>
                      <a:cubicBezTo>
                        <a:pt x="52" y="39"/>
                        <a:pt x="54" y="41"/>
                        <a:pt x="56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6" y="44"/>
                        <a:pt x="56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7"/>
                        <a:pt x="56" y="47"/>
                        <a:pt x="56" y="47"/>
                      </a:cubicBezTo>
                      <a:close/>
                      <a:moveTo>
                        <a:pt x="56" y="25"/>
                      </a:moveTo>
                      <a:cubicBezTo>
                        <a:pt x="55" y="26"/>
                        <a:pt x="54" y="28"/>
                        <a:pt x="55" y="31"/>
                      </a:cubicBezTo>
                      <a:cubicBezTo>
                        <a:pt x="55" y="31"/>
                        <a:pt x="55" y="33"/>
                        <a:pt x="56" y="34"/>
                      </a:cubicBezTo>
                      <a:cubicBezTo>
                        <a:pt x="56" y="25"/>
                        <a:pt x="56" y="25"/>
                        <a:pt x="56" y="25"/>
                      </a:cubicBezTo>
                      <a:close/>
                      <a:moveTo>
                        <a:pt x="19" y="90"/>
                      </a:move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0" y="57"/>
                        <a:pt x="21" y="57"/>
                        <a:pt x="22" y="56"/>
                      </a:cubicBezTo>
                      <a:cubicBezTo>
                        <a:pt x="23" y="55"/>
                        <a:pt x="24" y="52"/>
                        <a:pt x="25" y="50"/>
                      </a:cubicBezTo>
                      <a:cubicBezTo>
                        <a:pt x="26" y="48"/>
                        <a:pt x="25" y="45"/>
                        <a:pt x="24" y="45"/>
                      </a:cubicBezTo>
                      <a:cubicBezTo>
                        <a:pt x="22" y="45"/>
                        <a:pt x="21" y="47"/>
                        <a:pt x="20" y="47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6"/>
                        <a:pt x="20" y="36"/>
                        <a:pt x="20" y="35"/>
                      </a:cubicBezTo>
                      <a:cubicBezTo>
                        <a:pt x="20" y="35"/>
                        <a:pt x="20" y="34"/>
                        <a:pt x="20" y="34"/>
                      </a:cubicBez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3" y="16"/>
                        <a:pt x="28" y="15"/>
                        <a:pt x="32" y="15"/>
                      </a:cubicBezTo>
                      <a:cubicBezTo>
                        <a:pt x="34" y="15"/>
                        <a:pt x="34" y="16"/>
                        <a:pt x="35" y="19"/>
                      </a:cubicBezTo>
                      <a:cubicBezTo>
                        <a:pt x="36" y="20"/>
                        <a:pt x="37" y="23"/>
                        <a:pt x="35" y="25"/>
                      </a:cubicBezTo>
                      <a:cubicBezTo>
                        <a:pt x="31" y="30"/>
                        <a:pt x="31" y="28"/>
                        <a:pt x="33" y="35"/>
                      </a:cubicBezTo>
                      <a:cubicBezTo>
                        <a:pt x="33" y="36"/>
                        <a:pt x="35" y="37"/>
                        <a:pt x="35" y="40"/>
                      </a:cubicBezTo>
                      <a:cubicBezTo>
                        <a:pt x="36" y="43"/>
                        <a:pt x="37" y="46"/>
                        <a:pt x="37" y="50"/>
                      </a:cubicBezTo>
                      <a:cubicBezTo>
                        <a:pt x="37" y="52"/>
                        <a:pt x="36" y="53"/>
                        <a:pt x="35" y="55"/>
                      </a:cubicBezTo>
                      <a:cubicBezTo>
                        <a:pt x="34" y="58"/>
                        <a:pt x="31" y="59"/>
                        <a:pt x="30" y="61"/>
                      </a:cubicBezTo>
                      <a:cubicBezTo>
                        <a:pt x="29" y="63"/>
                        <a:pt x="28" y="65"/>
                        <a:pt x="27" y="66"/>
                      </a:cubicBezTo>
                      <a:cubicBezTo>
                        <a:pt x="26" y="67"/>
                        <a:pt x="25" y="68"/>
                        <a:pt x="25" y="69"/>
                      </a:cubicBezTo>
                      <a:cubicBezTo>
                        <a:pt x="25" y="72"/>
                        <a:pt x="24" y="78"/>
                        <a:pt x="29" y="75"/>
                      </a:cubicBezTo>
                      <a:cubicBezTo>
                        <a:pt x="31" y="74"/>
                        <a:pt x="31" y="72"/>
                        <a:pt x="32" y="70"/>
                      </a:cubicBezTo>
                      <a:cubicBezTo>
                        <a:pt x="33" y="70"/>
                        <a:pt x="33" y="70"/>
                        <a:pt x="33" y="69"/>
                      </a:cubicBezTo>
                      <a:cubicBezTo>
                        <a:pt x="33" y="68"/>
                        <a:pt x="35" y="66"/>
                        <a:pt x="36" y="66"/>
                      </a:cubicBezTo>
                      <a:cubicBezTo>
                        <a:pt x="36" y="66"/>
                        <a:pt x="37" y="66"/>
                        <a:pt x="37" y="67"/>
                      </a:cubicBezTo>
                      <a:cubicBezTo>
                        <a:pt x="37" y="67"/>
                        <a:pt x="38" y="68"/>
                        <a:pt x="38" y="69"/>
                      </a:cubicBezTo>
                      <a:cubicBezTo>
                        <a:pt x="37" y="71"/>
                        <a:pt x="37" y="76"/>
                        <a:pt x="36" y="79"/>
                      </a:cubicBezTo>
                      <a:cubicBezTo>
                        <a:pt x="36" y="82"/>
                        <a:pt x="31" y="85"/>
                        <a:pt x="29" y="87"/>
                      </a:cubicBezTo>
                      <a:cubicBezTo>
                        <a:pt x="28" y="89"/>
                        <a:pt x="26" y="90"/>
                        <a:pt x="25" y="90"/>
                      </a:cubicBezTo>
                      <a:cubicBezTo>
                        <a:pt x="23" y="90"/>
                        <a:pt x="23" y="90"/>
                        <a:pt x="22" y="90"/>
                      </a:cubicBezTo>
                      <a:cubicBezTo>
                        <a:pt x="21" y="90"/>
                        <a:pt x="20" y="90"/>
                        <a:pt x="19" y="90"/>
                      </a:cubicBezTo>
                      <a:close/>
                      <a:moveTo>
                        <a:pt x="19" y="17"/>
                      </a:moveTo>
                      <a:cubicBezTo>
                        <a:pt x="19" y="33"/>
                        <a:pt x="19" y="33"/>
                        <a:pt x="19" y="33"/>
                      </a:cubicBezTo>
                      <a:cubicBezTo>
                        <a:pt x="19" y="32"/>
                        <a:pt x="19" y="32"/>
                        <a:pt x="18" y="32"/>
                      </a:cubicBezTo>
                      <a:cubicBezTo>
                        <a:pt x="16" y="32"/>
                        <a:pt x="14" y="34"/>
                        <a:pt x="12" y="34"/>
                      </a:cubicBezTo>
                      <a:cubicBezTo>
                        <a:pt x="10" y="34"/>
                        <a:pt x="8" y="34"/>
                        <a:pt x="6" y="33"/>
                      </a:cubicBezTo>
                      <a:cubicBezTo>
                        <a:pt x="1" y="31"/>
                        <a:pt x="0" y="30"/>
                        <a:pt x="0" y="26"/>
                      </a:cubicBezTo>
                      <a:cubicBezTo>
                        <a:pt x="0" y="21"/>
                        <a:pt x="1" y="22"/>
                        <a:pt x="5" y="20"/>
                      </a:cubicBezTo>
                      <a:cubicBezTo>
                        <a:pt x="9" y="19"/>
                        <a:pt x="14" y="18"/>
                        <a:pt x="19" y="17"/>
                      </a:cubicBezTo>
                      <a:close/>
                      <a:moveTo>
                        <a:pt x="19" y="37"/>
                      </a:move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6" y="49"/>
                        <a:pt x="15" y="50"/>
                        <a:pt x="13" y="53"/>
                      </a:cubicBezTo>
                      <a:cubicBezTo>
                        <a:pt x="12" y="56"/>
                        <a:pt x="13" y="57"/>
                        <a:pt x="17" y="58"/>
                      </a:cubicBezTo>
                      <a:cubicBezTo>
                        <a:pt x="18" y="58"/>
                        <a:pt x="19" y="58"/>
                        <a:pt x="19" y="58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13" y="88"/>
                        <a:pt x="11" y="85"/>
                        <a:pt x="11" y="79"/>
                      </a:cubicBezTo>
                      <a:cubicBezTo>
                        <a:pt x="11" y="77"/>
                        <a:pt x="12" y="74"/>
                        <a:pt x="13" y="72"/>
                      </a:cubicBezTo>
                      <a:cubicBezTo>
                        <a:pt x="13" y="71"/>
                        <a:pt x="15" y="70"/>
                        <a:pt x="15" y="6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6"/>
                        <a:pt x="14" y="66"/>
                        <a:pt x="14" y="66"/>
                      </a:cubicBezTo>
                      <a:cubicBezTo>
                        <a:pt x="12" y="66"/>
                        <a:pt x="10" y="66"/>
                        <a:pt x="9" y="65"/>
                      </a:cubicBezTo>
                      <a:cubicBezTo>
                        <a:pt x="7" y="63"/>
                        <a:pt x="7" y="62"/>
                        <a:pt x="6" y="61"/>
                      </a:cubicBezTo>
                      <a:cubicBezTo>
                        <a:pt x="2" y="56"/>
                        <a:pt x="2" y="54"/>
                        <a:pt x="3" y="48"/>
                      </a:cubicBezTo>
                      <a:cubicBezTo>
                        <a:pt x="3" y="44"/>
                        <a:pt x="7" y="44"/>
                        <a:pt x="10" y="41"/>
                      </a:cubicBezTo>
                      <a:cubicBezTo>
                        <a:pt x="12" y="39"/>
                        <a:pt x="17" y="39"/>
                        <a:pt x="19" y="3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58" name="íśḻiḑè"/>
                <p:cNvSpPr/>
                <p:nvPr/>
              </p:nvSpPr>
              <p:spPr bwMode="auto">
                <a:xfrm>
                  <a:off x="1094855" y="2675853"/>
                  <a:ext cx="193675" cy="225425"/>
                </a:xfrm>
                <a:custGeom>
                  <a:avLst/>
                  <a:gdLst>
                    <a:gd name="T0" fmla="*/ 63 w 96"/>
                    <a:gd name="T1" fmla="*/ 97 h 111"/>
                    <a:gd name="T2" fmla="*/ 52 w 96"/>
                    <a:gd name="T3" fmla="*/ 83 h 111"/>
                    <a:gd name="T4" fmla="*/ 53 w 96"/>
                    <a:gd name="T5" fmla="*/ 51 h 111"/>
                    <a:gd name="T6" fmla="*/ 61 w 96"/>
                    <a:gd name="T7" fmla="*/ 40 h 111"/>
                    <a:gd name="T8" fmla="*/ 52 w 96"/>
                    <a:gd name="T9" fmla="*/ 29 h 111"/>
                    <a:gd name="T10" fmla="*/ 61 w 96"/>
                    <a:gd name="T11" fmla="*/ 19 h 111"/>
                    <a:gd name="T12" fmla="*/ 68 w 96"/>
                    <a:gd name="T13" fmla="*/ 39 h 111"/>
                    <a:gd name="T14" fmla="*/ 64 w 96"/>
                    <a:gd name="T15" fmla="*/ 51 h 111"/>
                    <a:gd name="T16" fmla="*/ 57 w 96"/>
                    <a:gd name="T17" fmla="*/ 61 h 111"/>
                    <a:gd name="T18" fmla="*/ 71 w 96"/>
                    <a:gd name="T19" fmla="*/ 66 h 111"/>
                    <a:gd name="T20" fmla="*/ 90 w 96"/>
                    <a:gd name="T21" fmla="*/ 60 h 111"/>
                    <a:gd name="T22" fmla="*/ 91 w 96"/>
                    <a:gd name="T23" fmla="*/ 73 h 111"/>
                    <a:gd name="T24" fmla="*/ 70 w 96"/>
                    <a:gd name="T25" fmla="*/ 79 h 111"/>
                    <a:gd name="T26" fmla="*/ 64 w 96"/>
                    <a:gd name="T27" fmla="*/ 82 h 111"/>
                    <a:gd name="T28" fmla="*/ 69 w 96"/>
                    <a:gd name="T29" fmla="*/ 101 h 111"/>
                    <a:gd name="T30" fmla="*/ 52 w 96"/>
                    <a:gd name="T31" fmla="*/ 43 h 111"/>
                    <a:gd name="T32" fmla="*/ 49 w 96"/>
                    <a:gd name="T33" fmla="*/ 87 h 111"/>
                    <a:gd name="T34" fmla="*/ 42 w 96"/>
                    <a:gd name="T35" fmla="*/ 107 h 111"/>
                    <a:gd name="T36" fmla="*/ 36 w 96"/>
                    <a:gd name="T37" fmla="*/ 108 h 111"/>
                    <a:gd name="T38" fmla="*/ 42 w 96"/>
                    <a:gd name="T39" fmla="*/ 71 h 111"/>
                    <a:gd name="T40" fmla="*/ 39 w 96"/>
                    <a:gd name="T41" fmla="*/ 58 h 111"/>
                    <a:gd name="T42" fmla="*/ 32 w 96"/>
                    <a:gd name="T43" fmla="*/ 46 h 111"/>
                    <a:gd name="T44" fmla="*/ 25 w 96"/>
                    <a:gd name="T45" fmla="*/ 56 h 111"/>
                    <a:gd name="T46" fmla="*/ 34 w 96"/>
                    <a:gd name="T47" fmla="*/ 69 h 111"/>
                    <a:gd name="T48" fmla="*/ 24 w 96"/>
                    <a:gd name="T49" fmla="*/ 72 h 111"/>
                    <a:gd name="T50" fmla="*/ 23 w 96"/>
                    <a:gd name="T51" fmla="*/ 38 h 111"/>
                    <a:gd name="T52" fmla="*/ 24 w 96"/>
                    <a:gd name="T53" fmla="*/ 29 h 111"/>
                    <a:gd name="T54" fmla="*/ 22 w 96"/>
                    <a:gd name="T55" fmla="*/ 2 h 111"/>
                    <a:gd name="T56" fmla="*/ 30 w 96"/>
                    <a:gd name="T57" fmla="*/ 5 h 111"/>
                    <a:gd name="T58" fmla="*/ 41 w 96"/>
                    <a:gd name="T59" fmla="*/ 1 h 111"/>
                    <a:gd name="T60" fmla="*/ 39 w 96"/>
                    <a:gd name="T61" fmla="*/ 17 h 111"/>
                    <a:gd name="T62" fmla="*/ 37 w 96"/>
                    <a:gd name="T63" fmla="*/ 26 h 111"/>
                    <a:gd name="T64" fmla="*/ 45 w 96"/>
                    <a:gd name="T65" fmla="*/ 20 h 111"/>
                    <a:gd name="T66" fmla="*/ 52 w 96"/>
                    <a:gd name="T67" fmla="*/ 29 h 111"/>
                    <a:gd name="T68" fmla="*/ 42 w 96"/>
                    <a:gd name="T69" fmla="*/ 37 h 111"/>
                    <a:gd name="T70" fmla="*/ 50 w 96"/>
                    <a:gd name="T71" fmla="*/ 42 h 111"/>
                    <a:gd name="T72" fmla="*/ 50 w 96"/>
                    <a:gd name="T73" fmla="*/ 51 h 111"/>
                    <a:gd name="T74" fmla="*/ 52 w 96"/>
                    <a:gd name="T75" fmla="*/ 83 h 111"/>
                    <a:gd name="T76" fmla="*/ 16 w 96"/>
                    <a:gd name="T77" fmla="*/ 65 h 111"/>
                    <a:gd name="T78" fmla="*/ 7 w 96"/>
                    <a:gd name="T79" fmla="*/ 47 h 111"/>
                    <a:gd name="T80" fmla="*/ 3 w 96"/>
                    <a:gd name="T81" fmla="*/ 36 h 111"/>
                    <a:gd name="T82" fmla="*/ 10 w 96"/>
                    <a:gd name="T83" fmla="*/ 20 h 111"/>
                    <a:gd name="T84" fmla="*/ 16 w 96"/>
                    <a:gd name="T85" fmla="*/ 9 h 111"/>
                    <a:gd name="T86" fmla="*/ 22 w 96"/>
                    <a:gd name="T87" fmla="*/ 29 h 111"/>
                    <a:gd name="T88" fmla="*/ 18 w 96"/>
                    <a:gd name="T89" fmla="*/ 39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6" h="111">
                      <a:moveTo>
                        <a:pt x="69" y="101"/>
                      </a:moveTo>
                      <a:cubicBezTo>
                        <a:pt x="68" y="102"/>
                        <a:pt x="67" y="101"/>
                        <a:pt x="66" y="101"/>
                      </a:cubicBezTo>
                      <a:cubicBezTo>
                        <a:pt x="65" y="100"/>
                        <a:pt x="64" y="98"/>
                        <a:pt x="63" y="97"/>
                      </a:cubicBezTo>
                      <a:cubicBezTo>
                        <a:pt x="60" y="92"/>
                        <a:pt x="57" y="86"/>
                        <a:pt x="54" y="82"/>
                      </a:cubicBezTo>
                      <a:cubicBezTo>
                        <a:pt x="54" y="82"/>
                        <a:pt x="53" y="82"/>
                        <a:pt x="53" y="82"/>
                      </a:cubicBezTo>
                      <a:cubicBezTo>
                        <a:pt x="52" y="82"/>
                        <a:pt x="52" y="83"/>
                        <a:pt x="52" y="8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3" y="52"/>
                        <a:pt x="53" y="52"/>
                        <a:pt x="53" y="51"/>
                      </a:cubicBezTo>
                      <a:cubicBezTo>
                        <a:pt x="55" y="50"/>
                        <a:pt x="56" y="49"/>
                        <a:pt x="58" y="48"/>
                      </a:cubicBezTo>
                      <a:cubicBezTo>
                        <a:pt x="58" y="47"/>
                        <a:pt x="59" y="47"/>
                        <a:pt x="60" y="46"/>
                      </a:cubicBezTo>
                      <a:cubicBezTo>
                        <a:pt x="60" y="45"/>
                        <a:pt x="61" y="42"/>
                        <a:pt x="61" y="40"/>
                      </a:cubicBezTo>
                      <a:cubicBezTo>
                        <a:pt x="61" y="38"/>
                        <a:pt x="60" y="34"/>
                        <a:pt x="59" y="32"/>
                      </a:cubicBezTo>
                      <a:cubicBezTo>
                        <a:pt x="59" y="31"/>
                        <a:pt x="58" y="30"/>
                        <a:pt x="58" y="30"/>
                      </a:cubicBezTo>
                      <a:cubicBezTo>
                        <a:pt x="56" y="28"/>
                        <a:pt x="54" y="28"/>
                        <a:pt x="52" y="2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2" y="17"/>
                        <a:pt x="52" y="17"/>
                        <a:pt x="53" y="17"/>
                      </a:cubicBezTo>
                      <a:cubicBezTo>
                        <a:pt x="56" y="17"/>
                        <a:pt x="58" y="16"/>
                        <a:pt x="61" y="19"/>
                      </a:cubicBezTo>
                      <a:cubicBezTo>
                        <a:pt x="63" y="20"/>
                        <a:pt x="64" y="22"/>
                        <a:pt x="65" y="24"/>
                      </a:cubicBezTo>
                      <a:cubicBezTo>
                        <a:pt x="66" y="27"/>
                        <a:pt x="67" y="30"/>
                        <a:pt x="68" y="33"/>
                      </a:cubicBezTo>
                      <a:cubicBezTo>
                        <a:pt x="68" y="35"/>
                        <a:pt x="68" y="37"/>
                        <a:pt x="68" y="39"/>
                      </a:cubicBezTo>
                      <a:cubicBezTo>
                        <a:pt x="68" y="42"/>
                        <a:pt x="67" y="44"/>
                        <a:pt x="66" y="46"/>
                      </a:cubicBezTo>
                      <a:cubicBezTo>
                        <a:pt x="66" y="47"/>
                        <a:pt x="66" y="48"/>
                        <a:pt x="65" y="49"/>
                      </a:cubicBezTo>
                      <a:cubicBezTo>
                        <a:pt x="65" y="49"/>
                        <a:pt x="64" y="51"/>
                        <a:pt x="64" y="51"/>
                      </a:cubicBezTo>
                      <a:cubicBezTo>
                        <a:pt x="64" y="52"/>
                        <a:pt x="64" y="53"/>
                        <a:pt x="63" y="54"/>
                      </a:cubicBezTo>
                      <a:cubicBezTo>
                        <a:pt x="63" y="55"/>
                        <a:pt x="62" y="55"/>
                        <a:pt x="62" y="56"/>
                      </a:cubicBezTo>
                      <a:cubicBezTo>
                        <a:pt x="60" y="58"/>
                        <a:pt x="58" y="60"/>
                        <a:pt x="57" y="61"/>
                      </a:cubicBezTo>
                      <a:cubicBezTo>
                        <a:pt x="56" y="62"/>
                        <a:pt x="57" y="62"/>
                        <a:pt x="58" y="64"/>
                      </a:cubicBezTo>
                      <a:cubicBezTo>
                        <a:pt x="58" y="65"/>
                        <a:pt x="60" y="65"/>
                        <a:pt x="62" y="65"/>
                      </a:cubicBezTo>
                      <a:cubicBezTo>
                        <a:pt x="64" y="66"/>
                        <a:pt x="68" y="66"/>
                        <a:pt x="71" y="66"/>
                      </a:cubicBezTo>
                      <a:cubicBezTo>
                        <a:pt x="74" y="66"/>
                        <a:pt x="77" y="65"/>
                        <a:pt x="80" y="64"/>
                      </a:cubicBezTo>
                      <a:cubicBezTo>
                        <a:pt x="82" y="63"/>
                        <a:pt x="82" y="63"/>
                        <a:pt x="84" y="62"/>
                      </a:cubicBezTo>
                      <a:cubicBezTo>
                        <a:pt x="87" y="61"/>
                        <a:pt x="88" y="61"/>
                        <a:pt x="90" y="60"/>
                      </a:cubicBezTo>
                      <a:cubicBezTo>
                        <a:pt x="92" y="60"/>
                        <a:pt x="93" y="61"/>
                        <a:pt x="96" y="65"/>
                      </a:cubicBezTo>
                      <a:cubicBezTo>
                        <a:pt x="96" y="67"/>
                        <a:pt x="95" y="68"/>
                        <a:pt x="94" y="70"/>
                      </a:cubicBezTo>
                      <a:cubicBezTo>
                        <a:pt x="93" y="71"/>
                        <a:pt x="92" y="72"/>
                        <a:pt x="91" y="73"/>
                      </a:cubicBezTo>
                      <a:cubicBezTo>
                        <a:pt x="89" y="75"/>
                        <a:pt x="87" y="76"/>
                        <a:pt x="84" y="77"/>
                      </a:cubicBezTo>
                      <a:cubicBezTo>
                        <a:pt x="82" y="78"/>
                        <a:pt x="79" y="78"/>
                        <a:pt x="77" y="78"/>
                      </a:cubicBezTo>
                      <a:cubicBezTo>
                        <a:pt x="75" y="79"/>
                        <a:pt x="72" y="79"/>
                        <a:pt x="70" y="79"/>
                      </a:cubicBezTo>
                      <a:cubicBezTo>
                        <a:pt x="68" y="78"/>
                        <a:pt x="66" y="78"/>
                        <a:pt x="65" y="78"/>
                      </a:cubicBezTo>
                      <a:cubicBezTo>
                        <a:pt x="64" y="78"/>
                        <a:pt x="63" y="78"/>
                        <a:pt x="63" y="78"/>
                      </a:cubicBezTo>
                      <a:cubicBezTo>
                        <a:pt x="63" y="79"/>
                        <a:pt x="63" y="81"/>
                        <a:pt x="64" y="82"/>
                      </a:cubicBezTo>
                      <a:cubicBezTo>
                        <a:pt x="65" y="84"/>
                        <a:pt x="68" y="87"/>
                        <a:pt x="69" y="90"/>
                      </a:cubicBezTo>
                      <a:cubicBezTo>
                        <a:pt x="70" y="93"/>
                        <a:pt x="73" y="98"/>
                        <a:pt x="71" y="100"/>
                      </a:cubicBezTo>
                      <a:cubicBezTo>
                        <a:pt x="70" y="101"/>
                        <a:pt x="70" y="101"/>
                        <a:pt x="69" y="101"/>
                      </a:cubicBezTo>
                      <a:close/>
                      <a:moveTo>
                        <a:pt x="52" y="48"/>
                      </a:moveTo>
                      <a:cubicBezTo>
                        <a:pt x="52" y="48"/>
                        <a:pt x="52" y="47"/>
                        <a:pt x="52" y="47"/>
                      </a:cubicBezTo>
                      <a:cubicBezTo>
                        <a:pt x="52" y="45"/>
                        <a:pt x="52" y="44"/>
                        <a:pt x="52" y="43"/>
                      </a:cubicBezTo>
                      <a:lnTo>
                        <a:pt x="52" y="48"/>
                      </a:lnTo>
                      <a:close/>
                      <a:moveTo>
                        <a:pt x="52" y="83"/>
                      </a:moveTo>
                      <a:cubicBezTo>
                        <a:pt x="51" y="85"/>
                        <a:pt x="50" y="86"/>
                        <a:pt x="49" y="87"/>
                      </a:cubicBezTo>
                      <a:cubicBezTo>
                        <a:pt x="48" y="90"/>
                        <a:pt x="47" y="93"/>
                        <a:pt x="46" y="95"/>
                      </a:cubicBezTo>
                      <a:cubicBezTo>
                        <a:pt x="46" y="97"/>
                        <a:pt x="44" y="99"/>
                        <a:pt x="44" y="101"/>
                      </a:cubicBezTo>
                      <a:cubicBezTo>
                        <a:pt x="44" y="103"/>
                        <a:pt x="44" y="106"/>
                        <a:pt x="42" y="107"/>
                      </a:cubicBezTo>
                      <a:cubicBezTo>
                        <a:pt x="41" y="109"/>
                        <a:pt x="41" y="110"/>
                        <a:pt x="39" y="111"/>
                      </a:cubicBezTo>
                      <a:cubicBezTo>
                        <a:pt x="39" y="111"/>
                        <a:pt x="38" y="111"/>
                        <a:pt x="38" y="111"/>
                      </a:cubicBezTo>
                      <a:cubicBezTo>
                        <a:pt x="36" y="111"/>
                        <a:pt x="36" y="110"/>
                        <a:pt x="36" y="108"/>
                      </a:cubicBezTo>
                      <a:cubicBezTo>
                        <a:pt x="35" y="100"/>
                        <a:pt x="37" y="94"/>
                        <a:pt x="39" y="86"/>
                      </a:cubicBezTo>
                      <a:cubicBezTo>
                        <a:pt x="40" y="84"/>
                        <a:pt x="40" y="82"/>
                        <a:pt x="41" y="81"/>
                      </a:cubicBezTo>
                      <a:cubicBezTo>
                        <a:pt x="42" y="78"/>
                        <a:pt x="43" y="72"/>
                        <a:pt x="42" y="71"/>
                      </a:cubicBezTo>
                      <a:cubicBezTo>
                        <a:pt x="42" y="70"/>
                        <a:pt x="41" y="70"/>
                        <a:pt x="41" y="70"/>
                      </a:cubicBezTo>
                      <a:cubicBezTo>
                        <a:pt x="39" y="66"/>
                        <a:pt x="40" y="66"/>
                        <a:pt x="41" y="62"/>
                      </a:cubicBezTo>
                      <a:cubicBezTo>
                        <a:pt x="41" y="60"/>
                        <a:pt x="40" y="59"/>
                        <a:pt x="39" y="58"/>
                      </a:cubicBezTo>
                      <a:cubicBezTo>
                        <a:pt x="34" y="56"/>
                        <a:pt x="35" y="51"/>
                        <a:pt x="34" y="47"/>
                      </a:cubicBezTo>
                      <a:cubicBezTo>
                        <a:pt x="34" y="47"/>
                        <a:pt x="34" y="46"/>
                        <a:pt x="33" y="46"/>
                      </a:cubicBezTo>
                      <a:cubicBezTo>
                        <a:pt x="33" y="46"/>
                        <a:pt x="32" y="46"/>
                        <a:pt x="32" y="46"/>
                      </a:cubicBezTo>
                      <a:cubicBezTo>
                        <a:pt x="30" y="48"/>
                        <a:pt x="27" y="50"/>
                        <a:pt x="26" y="52"/>
                      </a:cubicBezTo>
                      <a:cubicBezTo>
                        <a:pt x="26" y="53"/>
                        <a:pt x="25" y="54"/>
                        <a:pt x="25" y="54"/>
                      </a:cubicBezTo>
                      <a:cubicBezTo>
                        <a:pt x="25" y="55"/>
                        <a:pt x="25" y="56"/>
                        <a:pt x="25" y="56"/>
                      </a:cubicBezTo>
                      <a:cubicBezTo>
                        <a:pt x="25" y="57"/>
                        <a:pt x="26" y="58"/>
                        <a:pt x="26" y="58"/>
                      </a:cubicBezTo>
                      <a:cubicBezTo>
                        <a:pt x="27" y="60"/>
                        <a:pt x="31" y="62"/>
                        <a:pt x="33" y="66"/>
                      </a:cubicBezTo>
                      <a:cubicBezTo>
                        <a:pt x="33" y="67"/>
                        <a:pt x="34" y="68"/>
                        <a:pt x="34" y="69"/>
                      </a:cubicBezTo>
                      <a:cubicBezTo>
                        <a:pt x="34" y="70"/>
                        <a:pt x="33" y="71"/>
                        <a:pt x="33" y="72"/>
                      </a:cubicBezTo>
                      <a:cubicBezTo>
                        <a:pt x="32" y="73"/>
                        <a:pt x="30" y="74"/>
                        <a:pt x="29" y="74"/>
                      </a:cubicBezTo>
                      <a:cubicBezTo>
                        <a:pt x="27" y="74"/>
                        <a:pt x="26" y="72"/>
                        <a:pt x="24" y="72"/>
                      </a:cubicBezTo>
                      <a:cubicBezTo>
                        <a:pt x="23" y="71"/>
                        <a:pt x="23" y="71"/>
                        <a:pt x="22" y="71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3" y="38"/>
                        <a:pt x="23" y="38"/>
                        <a:pt x="23" y="38"/>
                      </a:cubicBezTo>
                      <a:cubicBezTo>
                        <a:pt x="24" y="37"/>
                        <a:pt x="26" y="36"/>
                        <a:pt x="27" y="35"/>
                      </a:cubicBezTo>
                      <a:cubicBezTo>
                        <a:pt x="27" y="35"/>
                        <a:pt x="27" y="35"/>
                        <a:pt x="28" y="34"/>
                      </a:cubicBezTo>
                      <a:cubicBezTo>
                        <a:pt x="28" y="33"/>
                        <a:pt x="26" y="30"/>
                        <a:pt x="24" y="29"/>
                      </a:cubicBezTo>
                      <a:cubicBezTo>
                        <a:pt x="24" y="29"/>
                        <a:pt x="23" y="29"/>
                        <a:pt x="22" y="29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3" y="3"/>
                        <a:pt x="24" y="3"/>
                        <a:pt x="25" y="4"/>
                      </a:cubicBezTo>
                      <a:cubicBezTo>
                        <a:pt x="25" y="5"/>
                        <a:pt x="26" y="5"/>
                        <a:pt x="26" y="5"/>
                      </a:cubicBezTo>
                      <a:cubicBezTo>
                        <a:pt x="27" y="6"/>
                        <a:pt x="29" y="5"/>
                        <a:pt x="30" y="5"/>
                      </a:cubicBezTo>
                      <a:cubicBezTo>
                        <a:pt x="31" y="4"/>
                        <a:pt x="33" y="4"/>
                        <a:pt x="33" y="2"/>
                      </a:cubicBezTo>
                      <a:cubicBezTo>
                        <a:pt x="34" y="1"/>
                        <a:pt x="36" y="1"/>
                        <a:pt x="38" y="0"/>
                      </a:cubicBezTo>
                      <a:cubicBezTo>
                        <a:pt x="39" y="0"/>
                        <a:pt x="40" y="0"/>
                        <a:pt x="41" y="1"/>
                      </a:cubicBezTo>
                      <a:cubicBezTo>
                        <a:pt x="43" y="1"/>
                        <a:pt x="47" y="3"/>
                        <a:pt x="46" y="7"/>
                      </a:cubicBezTo>
                      <a:cubicBezTo>
                        <a:pt x="45" y="10"/>
                        <a:pt x="44" y="12"/>
                        <a:pt x="42" y="14"/>
                      </a:cubicBezTo>
                      <a:cubicBezTo>
                        <a:pt x="40" y="15"/>
                        <a:pt x="39" y="16"/>
                        <a:pt x="39" y="17"/>
                      </a:cubicBezTo>
                      <a:cubicBezTo>
                        <a:pt x="38" y="18"/>
                        <a:pt x="36" y="18"/>
                        <a:pt x="35" y="19"/>
                      </a:cubicBezTo>
                      <a:cubicBezTo>
                        <a:pt x="34" y="20"/>
                        <a:pt x="34" y="21"/>
                        <a:pt x="34" y="22"/>
                      </a:cubicBezTo>
                      <a:cubicBezTo>
                        <a:pt x="34" y="24"/>
                        <a:pt x="35" y="25"/>
                        <a:pt x="37" y="26"/>
                      </a:cubicBezTo>
                      <a:cubicBezTo>
                        <a:pt x="37" y="26"/>
                        <a:pt x="38" y="26"/>
                        <a:pt x="38" y="25"/>
                      </a:cubicBezTo>
                      <a:cubicBezTo>
                        <a:pt x="39" y="25"/>
                        <a:pt x="40" y="24"/>
                        <a:pt x="40" y="24"/>
                      </a:cubicBezTo>
                      <a:cubicBezTo>
                        <a:pt x="42" y="22"/>
                        <a:pt x="44" y="21"/>
                        <a:pt x="45" y="20"/>
                      </a:cubicBezTo>
                      <a:cubicBezTo>
                        <a:pt x="47" y="19"/>
                        <a:pt x="47" y="18"/>
                        <a:pt x="50" y="18"/>
                      </a:cubicBezTo>
                      <a:cubicBezTo>
                        <a:pt x="50" y="17"/>
                        <a:pt x="51" y="17"/>
                        <a:pt x="52" y="17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0" y="30"/>
                        <a:pt x="46" y="32"/>
                        <a:pt x="44" y="34"/>
                      </a:cubicBezTo>
                      <a:cubicBezTo>
                        <a:pt x="43" y="35"/>
                        <a:pt x="42" y="36"/>
                        <a:pt x="42" y="37"/>
                      </a:cubicBezTo>
                      <a:cubicBezTo>
                        <a:pt x="42" y="38"/>
                        <a:pt x="43" y="40"/>
                        <a:pt x="43" y="41"/>
                      </a:cubicBezTo>
                      <a:cubicBezTo>
                        <a:pt x="44" y="41"/>
                        <a:pt x="46" y="41"/>
                        <a:pt x="46" y="40"/>
                      </a:cubicBezTo>
                      <a:cubicBezTo>
                        <a:pt x="48" y="41"/>
                        <a:pt x="49" y="41"/>
                        <a:pt x="50" y="42"/>
                      </a:cubicBezTo>
                      <a:cubicBezTo>
                        <a:pt x="51" y="43"/>
                        <a:pt x="51" y="43"/>
                        <a:pt x="52" y="43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51" y="49"/>
                        <a:pt x="50" y="50"/>
                        <a:pt x="50" y="51"/>
                      </a:cubicBezTo>
                      <a:cubicBezTo>
                        <a:pt x="50" y="51"/>
                        <a:pt x="50" y="52"/>
                        <a:pt x="51" y="52"/>
                      </a:cubicBezTo>
                      <a:cubicBezTo>
                        <a:pt x="51" y="52"/>
                        <a:pt x="51" y="53"/>
                        <a:pt x="52" y="53"/>
                      </a:cubicBezTo>
                      <a:lnTo>
                        <a:pt x="52" y="83"/>
                      </a:lnTo>
                      <a:close/>
                      <a:moveTo>
                        <a:pt x="22" y="71"/>
                      </a:move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19" y="68"/>
                        <a:pt x="17" y="67"/>
                        <a:pt x="16" y="65"/>
                      </a:cubicBezTo>
                      <a:cubicBezTo>
                        <a:pt x="15" y="64"/>
                        <a:pt x="15" y="62"/>
                        <a:pt x="14" y="62"/>
                      </a:cubicBezTo>
                      <a:cubicBezTo>
                        <a:pt x="12" y="60"/>
                        <a:pt x="9" y="53"/>
                        <a:pt x="8" y="50"/>
                      </a:cubicBezTo>
                      <a:cubicBezTo>
                        <a:pt x="7" y="49"/>
                        <a:pt x="7" y="47"/>
                        <a:pt x="7" y="47"/>
                      </a:cubicBezTo>
                      <a:cubicBezTo>
                        <a:pt x="7" y="43"/>
                        <a:pt x="9" y="40"/>
                        <a:pt x="9" y="37"/>
                      </a:cubicBezTo>
                      <a:cubicBezTo>
                        <a:pt x="9" y="37"/>
                        <a:pt x="8" y="36"/>
                        <a:pt x="7" y="36"/>
                      </a:cubicBezTo>
                      <a:cubicBezTo>
                        <a:pt x="6" y="36"/>
                        <a:pt x="4" y="37"/>
                        <a:pt x="3" y="36"/>
                      </a:cubicBezTo>
                      <a:cubicBezTo>
                        <a:pt x="1" y="35"/>
                        <a:pt x="0" y="35"/>
                        <a:pt x="0" y="31"/>
                      </a:cubicBezTo>
                      <a:cubicBezTo>
                        <a:pt x="0" y="30"/>
                        <a:pt x="1" y="27"/>
                        <a:pt x="2" y="25"/>
                      </a:cubicBezTo>
                      <a:cubicBezTo>
                        <a:pt x="4" y="22"/>
                        <a:pt x="7" y="21"/>
                        <a:pt x="10" y="20"/>
                      </a:cubicBezTo>
                      <a:cubicBezTo>
                        <a:pt x="13" y="18"/>
                        <a:pt x="15" y="17"/>
                        <a:pt x="17" y="16"/>
                      </a:cubicBezTo>
                      <a:cubicBezTo>
                        <a:pt x="17" y="15"/>
                        <a:pt x="17" y="14"/>
                        <a:pt x="17" y="13"/>
                      </a:cubicBezTo>
                      <a:cubicBezTo>
                        <a:pt x="17" y="11"/>
                        <a:pt x="17" y="10"/>
                        <a:pt x="16" y="9"/>
                      </a:cubicBezTo>
                      <a:cubicBezTo>
                        <a:pt x="14" y="5"/>
                        <a:pt x="14" y="2"/>
                        <a:pt x="18" y="1"/>
                      </a:cubicBezTo>
                      <a:cubicBezTo>
                        <a:pt x="20" y="0"/>
                        <a:pt x="21" y="1"/>
                        <a:pt x="22" y="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22" y="30"/>
                        <a:pt x="21" y="30"/>
                        <a:pt x="21" y="30"/>
                      </a:cubicBezTo>
                      <a:cubicBezTo>
                        <a:pt x="19" y="32"/>
                        <a:pt x="19" y="32"/>
                        <a:pt x="18" y="35"/>
                      </a:cubicBezTo>
                      <a:cubicBezTo>
                        <a:pt x="17" y="36"/>
                        <a:pt x="16" y="38"/>
                        <a:pt x="18" y="39"/>
                      </a:cubicBezTo>
                      <a:cubicBezTo>
                        <a:pt x="20" y="39"/>
                        <a:pt x="21" y="38"/>
                        <a:pt x="22" y="38"/>
                      </a:cubicBezTo>
                      <a:lnTo>
                        <a:pt x="22" y="7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59" name="işļîḋé"/>
                <p:cNvSpPr/>
                <p:nvPr/>
              </p:nvSpPr>
              <p:spPr bwMode="auto">
                <a:xfrm>
                  <a:off x="1999730" y="2828253"/>
                  <a:ext cx="207963" cy="184150"/>
                </a:xfrm>
                <a:custGeom>
                  <a:avLst/>
                  <a:gdLst>
                    <a:gd name="T0" fmla="*/ 84 w 103"/>
                    <a:gd name="T1" fmla="*/ 76 h 91"/>
                    <a:gd name="T2" fmla="*/ 80 w 103"/>
                    <a:gd name="T3" fmla="*/ 55 h 91"/>
                    <a:gd name="T4" fmla="*/ 80 w 103"/>
                    <a:gd name="T5" fmla="*/ 53 h 91"/>
                    <a:gd name="T6" fmla="*/ 90 w 103"/>
                    <a:gd name="T7" fmla="*/ 48 h 91"/>
                    <a:gd name="T8" fmla="*/ 85 w 103"/>
                    <a:gd name="T9" fmla="*/ 38 h 91"/>
                    <a:gd name="T10" fmla="*/ 80 w 103"/>
                    <a:gd name="T11" fmla="*/ 20 h 91"/>
                    <a:gd name="T12" fmla="*/ 86 w 103"/>
                    <a:gd name="T13" fmla="*/ 30 h 91"/>
                    <a:gd name="T14" fmla="*/ 86 w 103"/>
                    <a:gd name="T15" fmla="*/ 33 h 91"/>
                    <a:gd name="T16" fmla="*/ 101 w 103"/>
                    <a:gd name="T17" fmla="*/ 46 h 91"/>
                    <a:gd name="T18" fmla="*/ 80 w 103"/>
                    <a:gd name="T19" fmla="*/ 61 h 91"/>
                    <a:gd name="T20" fmla="*/ 80 w 103"/>
                    <a:gd name="T21" fmla="*/ 17 h 91"/>
                    <a:gd name="T22" fmla="*/ 70 w 103"/>
                    <a:gd name="T23" fmla="*/ 20 h 91"/>
                    <a:gd name="T24" fmla="*/ 79 w 103"/>
                    <a:gd name="T25" fmla="*/ 10 h 91"/>
                    <a:gd name="T26" fmla="*/ 73 w 103"/>
                    <a:gd name="T27" fmla="*/ 29 h 91"/>
                    <a:gd name="T28" fmla="*/ 68 w 103"/>
                    <a:gd name="T29" fmla="*/ 33 h 91"/>
                    <a:gd name="T30" fmla="*/ 69 w 103"/>
                    <a:gd name="T31" fmla="*/ 37 h 91"/>
                    <a:gd name="T32" fmla="*/ 68 w 103"/>
                    <a:gd name="T33" fmla="*/ 43 h 91"/>
                    <a:gd name="T34" fmla="*/ 72 w 103"/>
                    <a:gd name="T35" fmla="*/ 46 h 91"/>
                    <a:gd name="T36" fmla="*/ 80 w 103"/>
                    <a:gd name="T37" fmla="*/ 53 h 91"/>
                    <a:gd name="T38" fmla="*/ 80 w 103"/>
                    <a:gd name="T39" fmla="*/ 54 h 91"/>
                    <a:gd name="T40" fmla="*/ 76 w 103"/>
                    <a:gd name="T41" fmla="*/ 62 h 91"/>
                    <a:gd name="T42" fmla="*/ 74 w 103"/>
                    <a:gd name="T43" fmla="*/ 80 h 91"/>
                    <a:gd name="T44" fmla="*/ 68 w 103"/>
                    <a:gd name="T45" fmla="*/ 66 h 91"/>
                    <a:gd name="T46" fmla="*/ 70 w 103"/>
                    <a:gd name="T47" fmla="*/ 51 h 91"/>
                    <a:gd name="T48" fmla="*/ 80 w 103"/>
                    <a:gd name="T49" fmla="*/ 43 h 91"/>
                    <a:gd name="T50" fmla="*/ 71 w 103"/>
                    <a:gd name="T51" fmla="*/ 26 h 91"/>
                    <a:gd name="T52" fmla="*/ 68 w 103"/>
                    <a:gd name="T53" fmla="*/ 3 h 91"/>
                    <a:gd name="T54" fmla="*/ 68 w 103"/>
                    <a:gd name="T55" fmla="*/ 8 h 91"/>
                    <a:gd name="T56" fmla="*/ 68 w 103"/>
                    <a:gd name="T57" fmla="*/ 3 h 91"/>
                    <a:gd name="T58" fmla="*/ 68 w 103"/>
                    <a:gd name="T59" fmla="*/ 25 h 91"/>
                    <a:gd name="T60" fmla="*/ 68 w 103"/>
                    <a:gd name="T61" fmla="*/ 13 h 91"/>
                    <a:gd name="T62" fmla="*/ 67 w 103"/>
                    <a:gd name="T63" fmla="*/ 37 h 91"/>
                    <a:gd name="T64" fmla="*/ 68 w 103"/>
                    <a:gd name="T65" fmla="*/ 33 h 91"/>
                    <a:gd name="T66" fmla="*/ 67 w 103"/>
                    <a:gd name="T67" fmla="*/ 50 h 91"/>
                    <a:gd name="T68" fmla="*/ 65 w 103"/>
                    <a:gd name="T69" fmla="*/ 44 h 91"/>
                    <a:gd name="T70" fmla="*/ 55 w 103"/>
                    <a:gd name="T71" fmla="*/ 57 h 91"/>
                    <a:gd name="T72" fmla="*/ 49 w 103"/>
                    <a:gd name="T73" fmla="*/ 53 h 91"/>
                    <a:gd name="T74" fmla="*/ 49 w 103"/>
                    <a:gd name="T75" fmla="*/ 84 h 91"/>
                    <a:gd name="T76" fmla="*/ 55 w 103"/>
                    <a:gd name="T77" fmla="*/ 4 h 91"/>
                    <a:gd name="T78" fmla="*/ 52 w 103"/>
                    <a:gd name="T79" fmla="*/ 20 h 91"/>
                    <a:gd name="T80" fmla="*/ 49 w 103"/>
                    <a:gd name="T81" fmla="*/ 46 h 91"/>
                    <a:gd name="T82" fmla="*/ 63 w 103"/>
                    <a:gd name="T83" fmla="*/ 45 h 91"/>
                    <a:gd name="T84" fmla="*/ 61 w 103"/>
                    <a:gd name="T85" fmla="*/ 42 h 91"/>
                    <a:gd name="T86" fmla="*/ 62 w 103"/>
                    <a:gd name="T87" fmla="*/ 35 h 91"/>
                    <a:gd name="T88" fmla="*/ 55 w 103"/>
                    <a:gd name="T89" fmla="*/ 39 h 91"/>
                    <a:gd name="T90" fmla="*/ 56 w 103"/>
                    <a:gd name="T91" fmla="*/ 31 h 91"/>
                    <a:gd name="T92" fmla="*/ 60 w 103"/>
                    <a:gd name="T93" fmla="*/ 13 h 91"/>
                    <a:gd name="T94" fmla="*/ 34 w 103"/>
                    <a:gd name="T95" fmla="*/ 65 h 91"/>
                    <a:gd name="T96" fmla="*/ 39 w 103"/>
                    <a:gd name="T97" fmla="*/ 57 h 91"/>
                    <a:gd name="T98" fmla="*/ 49 w 103"/>
                    <a:gd name="T99" fmla="*/ 70 h 91"/>
                    <a:gd name="T100" fmla="*/ 37 w 103"/>
                    <a:gd name="T101" fmla="*/ 83 h 91"/>
                    <a:gd name="T102" fmla="*/ 45 w 103"/>
                    <a:gd name="T103" fmla="*/ 10 h 91"/>
                    <a:gd name="T104" fmla="*/ 34 w 103"/>
                    <a:gd name="T105" fmla="*/ 17 h 91"/>
                    <a:gd name="T106" fmla="*/ 49 w 103"/>
                    <a:gd name="T107" fmla="*/ 46 h 91"/>
                    <a:gd name="T108" fmla="*/ 45 w 103"/>
                    <a:gd name="T109" fmla="*/ 24 h 91"/>
                    <a:gd name="T110" fmla="*/ 1 w 103"/>
                    <a:gd name="T111" fmla="*/ 86 h 91"/>
                    <a:gd name="T112" fmla="*/ 11 w 103"/>
                    <a:gd name="T113" fmla="*/ 82 h 91"/>
                    <a:gd name="T114" fmla="*/ 32 w 103"/>
                    <a:gd name="T115" fmla="*/ 75 h 91"/>
                    <a:gd name="T116" fmla="*/ 25 w 103"/>
                    <a:gd name="T117" fmla="*/ 56 h 91"/>
                    <a:gd name="T118" fmla="*/ 17 w 103"/>
                    <a:gd name="T119" fmla="*/ 91 h 91"/>
                    <a:gd name="T120" fmla="*/ 34 w 103"/>
                    <a:gd name="T121" fmla="*/ 33 h 91"/>
                    <a:gd name="T122" fmla="*/ 13 w 103"/>
                    <a:gd name="T123" fmla="*/ 29 h 91"/>
                    <a:gd name="T124" fmla="*/ 34 w 103"/>
                    <a:gd name="T125" fmla="*/ 17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3" h="91">
                      <a:moveTo>
                        <a:pt x="80" y="79"/>
                      </a:move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7"/>
                        <a:pt x="81" y="67"/>
                        <a:pt x="81" y="68"/>
                      </a:cubicBezTo>
                      <a:cubicBezTo>
                        <a:pt x="84" y="70"/>
                        <a:pt x="85" y="70"/>
                        <a:pt x="84" y="76"/>
                      </a:cubicBezTo>
                      <a:cubicBezTo>
                        <a:pt x="83" y="76"/>
                        <a:pt x="81" y="78"/>
                        <a:pt x="80" y="79"/>
                      </a:cubicBezTo>
                      <a:close/>
                      <a:moveTo>
                        <a:pt x="80" y="61"/>
                      </a:moveTo>
                      <a:cubicBezTo>
                        <a:pt x="80" y="54"/>
                        <a:pt x="80" y="54"/>
                        <a:pt x="80" y="54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1" y="55"/>
                        <a:pt x="85" y="52"/>
                        <a:pt x="85" y="51"/>
                      </a:cubicBezTo>
                      <a:cubicBezTo>
                        <a:pt x="84" y="51"/>
                        <a:pt x="84" y="51"/>
                        <a:pt x="84" y="50"/>
                      </a:cubicBezTo>
                      <a:cubicBezTo>
                        <a:pt x="84" y="50"/>
                        <a:pt x="82" y="50"/>
                        <a:pt x="82" y="50"/>
                      </a:cubicBezTo>
                      <a:cubicBezTo>
                        <a:pt x="81" y="51"/>
                        <a:pt x="81" y="52"/>
                        <a:pt x="80" y="53"/>
                      </a:cubicBezTo>
                      <a:cubicBezTo>
                        <a:pt x="80" y="43"/>
                        <a:pt x="80" y="43"/>
                        <a:pt x="80" y="43"/>
                      </a:cubicBezTo>
                      <a:cubicBezTo>
                        <a:pt x="81" y="42"/>
                        <a:pt x="82" y="42"/>
                        <a:pt x="87" y="43"/>
                      </a:cubicBezTo>
                      <a:cubicBezTo>
                        <a:pt x="88" y="45"/>
                        <a:pt x="89" y="44"/>
                        <a:pt x="89" y="47"/>
                      </a:cubicBezTo>
                      <a:cubicBezTo>
                        <a:pt x="89" y="47"/>
                        <a:pt x="89" y="48"/>
                        <a:pt x="90" y="48"/>
                      </a:cubicBezTo>
                      <a:cubicBezTo>
                        <a:pt x="92" y="46"/>
                        <a:pt x="93" y="44"/>
                        <a:pt x="93" y="43"/>
                      </a:cubicBezTo>
                      <a:cubicBezTo>
                        <a:pt x="92" y="41"/>
                        <a:pt x="92" y="40"/>
                        <a:pt x="91" y="39"/>
                      </a:cubicBezTo>
                      <a:cubicBezTo>
                        <a:pt x="89" y="39"/>
                        <a:pt x="88" y="38"/>
                        <a:pt x="85" y="38"/>
                      </a:cubicBezTo>
                      <a:cubicBezTo>
                        <a:pt x="85" y="38"/>
                        <a:pt x="85" y="38"/>
                        <a:pt x="85" y="38"/>
                      </a:cubicBezTo>
                      <a:cubicBezTo>
                        <a:pt x="84" y="38"/>
                        <a:pt x="83" y="37"/>
                        <a:pt x="83" y="37"/>
                      </a:cubicBezTo>
                      <a:cubicBezTo>
                        <a:pt x="82" y="37"/>
                        <a:pt x="81" y="37"/>
                        <a:pt x="8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ubicBezTo>
                        <a:pt x="81" y="19"/>
                        <a:pt x="83" y="19"/>
                        <a:pt x="86" y="18"/>
                      </a:cubicBezTo>
                      <a:cubicBezTo>
                        <a:pt x="89" y="19"/>
                        <a:pt x="92" y="19"/>
                        <a:pt x="95" y="23"/>
                      </a:cubicBezTo>
                      <a:cubicBezTo>
                        <a:pt x="94" y="24"/>
                        <a:pt x="93" y="25"/>
                        <a:pt x="92" y="28"/>
                      </a:cubicBezTo>
                      <a:cubicBezTo>
                        <a:pt x="90" y="28"/>
                        <a:pt x="88" y="29"/>
                        <a:pt x="86" y="30"/>
                      </a:cubicBezTo>
                      <a:cubicBezTo>
                        <a:pt x="85" y="30"/>
                        <a:pt x="82" y="30"/>
                        <a:pt x="82" y="33"/>
                      </a:cubicBezTo>
                      <a:cubicBezTo>
                        <a:pt x="82" y="33"/>
                        <a:pt x="83" y="33"/>
                        <a:pt x="83" y="33"/>
                      </a:cubicBezTo>
                      <a:cubicBezTo>
                        <a:pt x="84" y="33"/>
                        <a:pt x="84" y="33"/>
                        <a:pt x="84" y="33"/>
                      </a:cubicBezTo>
                      <a:cubicBezTo>
                        <a:pt x="85" y="33"/>
                        <a:pt x="85" y="33"/>
                        <a:pt x="86" y="33"/>
                      </a:cubicBezTo>
                      <a:cubicBezTo>
                        <a:pt x="88" y="32"/>
                        <a:pt x="89" y="32"/>
                        <a:pt x="91" y="33"/>
                      </a:cubicBezTo>
                      <a:cubicBezTo>
                        <a:pt x="95" y="32"/>
                        <a:pt x="98" y="34"/>
                        <a:pt x="102" y="38"/>
                      </a:cubicBezTo>
                      <a:cubicBezTo>
                        <a:pt x="102" y="38"/>
                        <a:pt x="103" y="39"/>
                        <a:pt x="103" y="41"/>
                      </a:cubicBezTo>
                      <a:cubicBezTo>
                        <a:pt x="102" y="42"/>
                        <a:pt x="101" y="44"/>
                        <a:pt x="101" y="46"/>
                      </a:cubicBezTo>
                      <a:cubicBezTo>
                        <a:pt x="99" y="48"/>
                        <a:pt x="97" y="50"/>
                        <a:pt x="95" y="53"/>
                      </a:cubicBezTo>
                      <a:cubicBezTo>
                        <a:pt x="94" y="54"/>
                        <a:pt x="92" y="56"/>
                        <a:pt x="90" y="57"/>
                      </a:cubicBezTo>
                      <a:cubicBezTo>
                        <a:pt x="88" y="58"/>
                        <a:pt x="87" y="59"/>
                        <a:pt x="85" y="60"/>
                      </a:cubicBezTo>
                      <a:cubicBezTo>
                        <a:pt x="83" y="61"/>
                        <a:pt x="81" y="61"/>
                        <a:pt x="80" y="61"/>
                      </a:cubicBezTo>
                      <a:close/>
                      <a:moveTo>
                        <a:pt x="80" y="17"/>
                      </a:moveTo>
                      <a:cubicBezTo>
                        <a:pt x="80" y="11"/>
                        <a:pt x="80" y="11"/>
                        <a:pt x="80" y="11"/>
                      </a:cubicBezTo>
                      <a:cubicBezTo>
                        <a:pt x="81" y="13"/>
                        <a:pt x="82" y="14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lose/>
                      <a:moveTo>
                        <a:pt x="80" y="11"/>
                      </a:move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79" y="18"/>
                        <a:pt x="78" y="18"/>
                        <a:pt x="77" y="19"/>
                      </a:cubicBezTo>
                      <a:cubicBezTo>
                        <a:pt x="75" y="19"/>
                        <a:pt x="72" y="20"/>
                        <a:pt x="70" y="20"/>
                      </a:cubicBezTo>
                      <a:cubicBezTo>
                        <a:pt x="69" y="21"/>
                        <a:pt x="69" y="21"/>
                        <a:pt x="68" y="21"/>
                      </a:cubicBezTo>
                      <a:cubicBezTo>
                        <a:pt x="68" y="13"/>
                        <a:pt x="68" y="13"/>
                        <a:pt x="6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72" y="11"/>
                        <a:pt x="76" y="9"/>
                        <a:pt x="79" y="10"/>
                      </a:cubicBezTo>
                      <a:cubicBezTo>
                        <a:pt x="79" y="11"/>
                        <a:pt x="79" y="11"/>
                        <a:pt x="80" y="11"/>
                      </a:cubicBezTo>
                      <a:close/>
                      <a:moveTo>
                        <a:pt x="80" y="20"/>
                      </a:moveTo>
                      <a:cubicBezTo>
                        <a:pt x="78" y="21"/>
                        <a:pt x="76" y="23"/>
                        <a:pt x="74" y="25"/>
                      </a:cubicBezTo>
                      <a:cubicBezTo>
                        <a:pt x="74" y="26"/>
                        <a:pt x="74" y="28"/>
                        <a:pt x="73" y="29"/>
                      </a:cubicBezTo>
                      <a:cubicBezTo>
                        <a:pt x="73" y="30"/>
                        <a:pt x="72" y="31"/>
                        <a:pt x="72" y="31"/>
                      </a:cubicBezTo>
                      <a:cubicBezTo>
                        <a:pt x="71" y="31"/>
                        <a:pt x="71" y="32"/>
                        <a:pt x="70" y="33"/>
                      </a:cubicBezTo>
                      <a:cubicBezTo>
                        <a:pt x="70" y="33"/>
                        <a:pt x="69" y="33"/>
                        <a:pt x="69" y="33"/>
                      </a:cubicBezTo>
                      <a:cubicBezTo>
                        <a:pt x="69" y="33"/>
                        <a:pt x="68" y="33"/>
                        <a:pt x="68" y="33"/>
                      </a:cubicBez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8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69" y="37"/>
                        <a:pt x="69" y="37"/>
                        <a:pt x="69" y="37"/>
                      </a:cubicBezTo>
                      <a:cubicBezTo>
                        <a:pt x="70" y="37"/>
                        <a:pt x="70" y="38"/>
                        <a:pt x="70" y="38"/>
                      </a:cubicBezTo>
                      <a:cubicBezTo>
                        <a:pt x="70" y="39"/>
                        <a:pt x="69" y="41"/>
                        <a:pt x="69" y="42"/>
                      </a:cubicBezTo>
                      <a:cubicBezTo>
                        <a:pt x="69" y="42"/>
                        <a:pt x="69" y="43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9" y="48"/>
                        <a:pt x="69" y="48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2" y="46"/>
                        <a:pt x="72" y="46"/>
                        <a:pt x="72" y="46"/>
                      </a:cubicBezTo>
                      <a:cubicBezTo>
                        <a:pt x="75" y="43"/>
                        <a:pt x="77" y="40"/>
                        <a:pt x="80" y="38"/>
                      </a:cubicBezTo>
                      <a:cubicBezTo>
                        <a:pt x="80" y="20"/>
                        <a:pt x="80" y="20"/>
                        <a:pt x="80" y="20"/>
                      </a:cubicBezTo>
                      <a:close/>
                      <a:moveTo>
                        <a:pt x="80" y="43"/>
                      </a:moveTo>
                      <a:cubicBezTo>
                        <a:pt x="80" y="53"/>
                        <a:pt x="80" y="53"/>
                        <a:pt x="80" y="53"/>
                      </a:cubicBezTo>
                      <a:cubicBezTo>
                        <a:pt x="79" y="53"/>
                        <a:pt x="79" y="53"/>
                        <a:pt x="79" y="53"/>
                      </a:cubicBezTo>
                      <a:cubicBezTo>
                        <a:pt x="79" y="53"/>
                        <a:pt x="78" y="54"/>
                        <a:pt x="78" y="55"/>
                      </a:cubicBezTo>
                      <a:cubicBezTo>
                        <a:pt x="79" y="55"/>
                        <a:pt x="79" y="54"/>
                        <a:pt x="79" y="54"/>
                      </a:cubicBezTo>
                      <a:cubicBezTo>
                        <a:pt x="79" y="54"/>
                        <a:pt x="80" y="54"/>
                        <a:pt x="80" y="54"/>
                      </a:cubicBezTo>
                      <a:cubicBezTo>
                        <a:pt x="80" y="61"/>
                        <a:pt x="80" y="61"/>
                        <a:pt x="80" y="61"/>
                      </a:cubicBezTo>
                      <a:cubicBezTo>
                        <a:pt x="79" y="61"/>
                        <a:pt x="78" y="61"/>
                        <a:pt x="78" y="61"/>
                      </a:cubicBezTo>
                      <a:cubicBezTo>
                        <a:pt x="77" y="61"/>
                        <a:pt x="77" y="61"/>
                        <a:pt x="76" y="61"/>
                      </a:cubicBezTo>
                      <a:cubicBezTo>
                        <a:pt x="76" y="61"/>
                        <a:pt x="76" y="61"/>
                        <a:pt x="76" y="62"/>
                      </a:cubicBezTo>
                      <a:cubicBezTo>
                        <a:pt x="77" y="63"/>
                        <a:pt x="78" y="65"/>
                        <a:pt x="80" y="66"/>
                      </a:cubicBezTo>
                      <a:cubicBezTo>
                        <a:pt x="80" y="79"/>
                        <a:pt x="80" y="79"/>
                        <a:pt x="80" y="79"/>
                      </a:cubicBezTo>
                      <a:cubicBezTo>
                        <a:pt x="78" y="80"/>
                        <a:pt x="77" y="81"/>
                        <a:pt x="76" y="81"/>
                      </a:cubicBezTo>
                      <a:cubicBezTo>
                        <a:pt x="75" y="81"/>
                        <a:pt x="75" y="81"/>
                        <a:pt x="74" y="80"/>
                      </a:cubicBezTo>
                      <a:cubicBezTo>
                        <a:pt x="72" y="78"/>
                        <a:pt x="72" y="76"/>
                        <a:pt x="72" y="75"/>
                      </a:cubicBezTo>
                      <a:cubicBezTo>
                        <a:pt x="73" y="74"/>
                        <a:pt x="73" y="74"/>
                        <a:pt x="74" y="73"/>
                      </a:cubicBezTo>
                      <a:cubicBezTo>
                        <a:pt x="73" y="71"/>
                        <a:pt x="72" y="70"/>
                        <a:pt x="71" y="69"/>
                      </a:cubicBezTo>
                      <a:cubicBezTo>
                        <a:pt x="70" y="68"/>
                        <a:pt x="69" y="67"/>
                        <a:pt x="68" y="66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8" y="51"/>
                        <a:pt x="68" y="51"/>
                        <a:pt x="68" y="51"/>
                      </a:cubicBezTo>
                      <a:cubicBezTo>
                        <a:pt x="69" y="52"/>
                        <a:pt x="70" y="52"/>
                        <a:pt x="70" y="51"/>
                      </a:cubicBezTo>
                      <a:cubicBezTo>
                        <a:pt x="71" y="49"/>
                        <a:pt x="72" y="48"/>
                        <a:pt x="74" y="47"/>
                      </a:cubicBezTo>
                      <a:cubicBezTo>
                        <a:pt x="74" y="47"/>
                        <a:pt x="75" y="46"/>
                        <a:pt x="76" y="45"/>
                      </a:cubicBezTo>
                      <a:cubicBezTo>
                        <a:pt x="76" y="45"/>
                        <a:pt x="77" y="44"/>
                        <a:pt x="78" y="44"/>
                      </a:cubicBezTo>
                      <a:cubicBezTo>
                        <a:pt x="78" y="43"/>
                        <a:pt x="79" y="43"/>
                        <a:pt x="80" y="43"/>
                      </a:cubicBezTo>
                      <a:close/>
                      <a:moveTo>
                        <a:pt x="68" y="28"/>
                      </a:moveTo>
                      <a:cubicBezTo>
                        <a:pt x="68" y="25"/>
                        <a:pt x="68" y="25"/>
                        <a:pt x="68" y="25"/>
                      </a:cubicBezTo>
                      <a:cubicBezTo>
                        <a:pt x="68" y="25"/>
                        <a:pt x="69" y="25"/>
                        <a:pt x="69" y="25"/>
                      </a:cubicBezTo>
                      <a:cubicBezTo>
                        <a:pt x="70" y="25"/>
                        <a:pt x="70" y="26"/>
                        <a:pt x="71" y="26"/>
                      </a:cubicBezTo>
                      <a:cubicBezTo>
                        <a:pt x="70" y="26"/>
                        <a:pt x="69" y="27"/>
                        <a:pt x="69" y="28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lose/>
                      <a:moveTo>
                        <a:pt x="68" y="8"/>
                      </a:moveTo>
                      <a:cubicBezTo>
                        <a:pt x="68" y="3"/>
                        <a:pt x="68" y="3"/>
                        <a:pt x="68" y="3"/>
                      </a:cubicBezTo>
                      <a:cubicBezTo>
                        <a:pt x="69" y="3"/>
                        <a:pt x="70" y="5"/>
                        <a:pt x="70" y="6"/>
                      </a:cubicBezTo>
                      <a:cubicBezTo>
                        <a:pt x="69" y="6"/>
                        <a:pt x="69" y="7"/>
                        <a:pt x="68" y="8"/>
                      </a:cubicBezTo>
                      <a:close/>
                      <a:moveTo>
                        <a:pt x="68" y="3"/>
                      </a:moveTo>
                      <a:cubicBezTo>
                        <a:pt x="68" y="8"/>
                        <a:pt x="68" y="8"/>
                        <a:pt x="68" y="8"/>
                      </a:cubicBezTo>
                      <a:cubicBezTo>
                        <a:pt x="68" y="9"/>
                        <a:pt x="67" y="9"/>
                        <a:pt x="67" y="10"/>
                      </a:cubicBezTo>
                      <a:cubicBezTo>
                        <a:pt x="66" y="10"/>
                        <a:pt x="66" y="10"/>
                        <a:pt x="65" y="1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6" y="0"/>
                        <a:pt x="67" y="1"/>
                        <a:pt x="68" y="3"/>
                      </a:cubicBezTo>
                      <a:close/>
                      <a:moveTo>
                        <a:pt x="68" y="13"/>
                      </a:move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7" y="22"/>
                        <a:pt x="66" y="22"/>
                        <a:pt x="65" y="25"/>
                      </a:cubicBezTo>
                      <a:cubicBezTo>
                        <a:pt x="66" y="25"/>
                        <a:pt x="67" y="25"/>
                        <a:pt x="68" y="25"/>
                      </a:cubicBezTo>
                      <a:cubicBezTo>
                        <a:pt x="68" y="28"/>
                        <a:pt x="68" y="28"/>
                        <a:pt x="68" y="28"/>
                      </a:cubicBezTo>
                      <a:cubicBezTo>
                        <a:pt x="67" y="28"/>
                        <a:pt x="66" y="28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6" y="13"/>
                        <a:pt x="67" y="13"/>
                        <a:pt x="68" y="13"/>
                      </a:cubicBezTo>
                      <a:close/>
                      <a:moveTo>
                        <a:pt x="68" y="33"/>
                      </a:moveTo>
                      <a:cubicBezTo>
                        <a:pt x="68" y="37"/>
                        <a:pt x="68" y="37"/>
                        <a:pt x="68" y="37"/>
                      </a:cubicBezTo>
                      <a:cubicBezTo>
                        <a:pt x="68" y="37"/>
                        <a:pt x="67" y="37"/>
                        <a:pt x="67" y="37"/>
                      </a:cubicBezTo>
                      <a:cubicBezTo>
                        <a:pt x="67" y="37"/>
                        <a:pt x="67" y="37"/>
                        <a:pt x="67" y="37"/>
                      </a:cubicBezTo>
                      <a:cubicBezTo>
                        <a:pt x="66" y="37"/>
                        <a:pt x="66" y="37"/>
                        <a:pt x="66" y="37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6" y="34"/>
                        <a:pt x="67" y="34"/>
                        <a:pt x="68" y="33"/>
                      </a:cubicBezTo>
                      <a:close/>
                      <a:moveTo>
                        <a:pt x="68" y="43"/>
                      </a:move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67" y="48"/>
                        <a:pt x="67" y="48"/>
                        <a:pt x="66" y="48"/>
                      </a:cubicBezTo>
                      <a:cubicBezTo>
                        <a:pt x="66" y="49"/>
                        <a:pt x="66" y="49"/>
                        <a:pt x="67" y="50"/>
                      </a:cubicBezTo>
                      <a:cubicBezTo>
                        <a:pt x="67" y="50"/>
                        <a:pt x="68" y="51"/>
                        <a:pt x="68" y="51"/>
                      </a:cubicBezTo>
                      <a:cubicBezTo>
                        <a:pt x="68" y="65"/>
                        <a:pt x="68" y="65"/>
                        <a:pt x="68" y="65"/>
                      </a:cubicBezTo>
                      <a:cubicBezTo>
                        <a:pt x="67" y="65"/>
                        <a:pt x="66" y="64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6" y="44"/>
                        <a:pt x="67" y="44"/>
                        <a:pt x="68" y="43"/>
                      </a:cubicBezTo>
                      <a:cubicBezTo>
                        <a:pt x="68" y="43"/>
                        <a:pt x="68" y="43"/>
                        <a:pt x="68" y="43"/>
                      </a:cubicBezTo>
                      <a:close/>
                      <a:moveTo>
                        <a:pt x="49" y="53"/>
                      </a:moveTo>
                      <a:cubicBezTo>
                        <a:pt x="51" y="54"/>
                        <a:pt x="53" y="55"/>
                        <a:pt x="55" y="57"/>
                      </a:cubicBezTo>
                      <a:cubicBezTo>
                        <a:pt x="56" y="59"/>
                        <a:pt x="56" y="60"/>
                        <a:pt x="57" y="62"/>
                      </a:cubicBezTo>
                      <a:cubicBezTo>
                        <a:pt x="56" y="66"/>
                        <a:pt x="55" y="69"/>
                        <a:pt x="49" y="70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lose/>
                      <a:moveTo>
                        <a:pt x="49" y="80"/>
                      </a:moveTo>
                      <a:cubicBezTo>
                        <a:pt x="49" y="80"/>
                        <a:pt x="50" y="81"/>
                        <a:pt x="50" y="81"/>
                      </a:cubicBezTo>
                      <a:cubicBezTo>
                        <a:pt x="50" y="82"/>
                        <a:pt x="50" y="83"/>
                        <a:pt x="50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9" y="80"/>
                        <a:pt x="49" y="80"/>
                        <a:pt x="49" y="80"/>
                      </a:cubicBezTo>
                      <a:close/>
                      <a:moveTo>
                        <a:pt x="65" y="0"/>
                      </a:move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2"/>
                        <a:pt x="60" y="0"/>
                        <a:pt x="55" y="4"/>
                      </a:cubicBezTo>
                      <a:cubicBezTo>
                        <a:pt x="54" y="5"/>
                        <a:pt x="53" y="6"/>
                        <a:pt x="52" y="6"/>
                      </a:cubicBezTo>
                      <a:cubicBezTo>
                        <a:pt x="51" y="7"/>
                        <a:pt x="50" y="7"/>
                        <a:pt x="49" y="8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50" y="22"/>
                        <a:pt x="51" y="21"/>
                        <a:pt x="52" y="20"/>
                      </a:cubicBezTo>
                      <a:cubicBezTo>
                        <a:pt x="53" y="20"/>
                        <a:pt x="54" y="20"/>
                        <a:pt x="55" y="20"/>
                      </a:cubicBezTo>
                      <a:cubicBezTo>
                        <a:pt x="54" y="22"/>
                        <a:pt x="53" y="23"/>
                        <a:pt x="50" y="24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4" y="52"/>
                        <a:pt x="59" y="58"/>
                        <a:pt x="65" y="63"/>
                      </a:cubicBezTo>
                      <a:cubicBezTo>
                        <a:pt x="65" y="44"/>
                        <a:pt x="65" y="44"/>
                        <a:pt x="65" y="44"/>
                      </a:cubicBezTo>
                      <a:cubicBezTo>
                        <a:pt x="65" y="45"/>
                        <a:pt x="64" y="45"/>
                        <a:pt x="64" y="45"/>
                      </a:cubicBezTo>
                      <a:cubicBezTo>
                        <a:pt x="64" y="45"/>
                        <a:pt x="63" y="45"/>
                        <a:pt x="63" y="45"/>
                      </a:cubicBezTo>
                      <a:cubicBezTo>
                        <a:pt x="63" y="46"/>
                        <a:pt x="63" y="45"/>
                        <a:pt x="63" y="45"/>
                      </a:cubicBezTo>
                      <a:cubicBezTo>
                        <a:pt x="62" y="45"/>
                        <a:pt x="61" y="45"/>
                        <a:pt x="61" y="44"/>
                      </a:cubicBezTo>
                      <a:cubicBezTo>
                        <a:pt x="60" y="44"/>
                        <a:pt x="60" y="44"/>
                        <a:pt x="60" y="43"/>
                      </a:cubicBezTo>
                      <a:cubicBezTo>
                        <a:pt x="60" y="43"/>
                        <a:pt x="60" y="42"/>
                        <a:pt x="61" y="42"/>
                      </a:cubicBezTo>
                      <a:cubicBezTo>
                        <a:pt x="62" y="41"/>
                        <a:pt x="64" y="39"/>
                        <a:pt x="65" y="38"/>
                      </a:cubicBezTo>
                      <a:cubicBezTo>
                        <a:pt x="65" y="34"/>
                        <a:pt x="65" y="34"/>
                        <a:pt x="65" y="34"/>
                      </a:cubicBezTo>
                      <a:cubicBezTo>
                        <a:pt x="65" y="34"/>
                        <a:pt x="64" y="34"/>
                        <a:pt x="63" y="34"/>
                      </a:cubicBezTo>
                      <a:cubicBezTo>
                        <a:pt x="63" y="34"/>
                        <a:pt x="62" y="35"/>
                        <a:pt x="62" y="35"/>
                      </a:cubicBezTo>
                      <a:cubicBezTo>
                        <a:pt x="61" y="35"/>
                        <a:pt x="61" y="35"/>
                        <a:pt x="60" y="35"/>
                      </a:cubicBezTo>
                      <a:cubicBezTo>
                        <a:pt x="60" y="35"/>
                        <a:pt x="60" y="35"/>
                        <a:pt x="59" y="35"/>
                      </a:cubicBezTo>
                      <a:cubicBezTo>
                        <a:pt x="58" y="36"/>
                        <a:pt x="57" y="37"/>
                        <a:pt x="56" y="38"/>
                      </a:cubicBezTo>
                      <a:cubicBezTo>
                        <a:pt x="55" y="38"/>
                        <a:pt x="55" y="39"/>
                        <a:pt x="55" y="39"/>
                      </a:cubicBezTo>
                      <a:cubicBezTo>
                        <a:pt x="54" y="39"/>
                        <a:pt x="54" y="39"/>
                        <a:pt x="54" y="39"/>
                      </a:cubicBezTo>
                      <a:cubicBezTo>
                        <a:pt x="54" y="39"/>
                        <a:pt x="53" y="39"/>
                        <a:pt x="53" y="39"/>
                      </a:cubicBezTo>
                      <a:cubicBezTo>
                        <a:pt x="51" y="38"/>
                        <a:pt x="51" y="36"/>
                        <a:pt x="52" y="35"/>
                      </a:cubicBezTo>
                      <a:cubicBezTo>
                        <a:pt x="53" y="34"/>
                        <a:pt x="55" y="33"/>
                        <a:pt x="56" y="31"/>
                      </a:cubicBezTo>
                      <a:cubicBezTo>
                        <a:pt x="58" y="31"/>
                        <a:pt x="61" y="30"/>
                        <a:pt x="63" y="29"/>
                      </a:cubicBezTo>
                      <a:cubicBezTo>
                        <a:pt x="64" y="29"/>
                        <a:pt x="64" y="29"/>
                        <a:pt x="65" y="29"/>
                      </a:cubicBezTo>
                      <a:cubicBezTo>
                        <a:pt x="65" y="13"/>
                        <a:pt x="65" y="13"/>
                        <a:pt x="65" y="13"/>
                      </a:cubicBezTo>
                      <a:cubicBezTo>
                        <a:pt x="63" y="13"/>
                        <a:pt x="62" y="13"/>
                        <a:pt x="60" y="13"/>
                      </a:cubicBezTo>
                      <a:cubicBezTo>
                        <a:pt x="60" y="13"/>
                        <a:pt x="60" y="12"/>
                        <a:pt x="60" y="12"/>
                      </a:cubicBezTo>
                      <a:cubicBezTo>
                        <a:pt x="62" y="11"/>
                        <a:pt x="64" y="11"/>
                        <a:pt x="65" y="10"/>
                      </a:cubicBezTo>
                      <a:lnTo>
                        <a:pt x="65" y="0"/>
                      </a:lnTo>
                      <a:close/>
                      <a:moveTo>
                        <a:pt x="34" y="65"/>
                      </a:moveTo>
                      <a:cubicBezTo>
                        <a:pt x="35" y="66"/>
                        <a:pt x="36" y="66"/>
                        <a:pt x="36" y="67"/>
                      </a:cubicBezTo>
                      <a:cubicBezTo>
                        <a:pt x="38" y="67"/>
                        <a:pt x="39" y="65"/>
                        <a:pt x="40" y="64"/>
                      </a:cubicBezTo>
                      <a:cubicBezTo>
                        <a:pt x="41" y="63"/>
                        <a:pt x="42" y="62"/>
                        <a:pt x="43" y="61"/>
                      </a:cubicBezTo>
                      <a:cubicBezTo>
                        <a:pt x="41" y="60"/>
                        <a:pt x="40" y="59"/>
                        <a:pt x="39" y="57"/>
                      </a:cubicBezTo>
                      <a:cubicBezTo>
                        <a:pt x="35" y="57"/>
                        <a:pt x="35" y="51"/>
                        <a:pt x="35" y="49"/>
                      </a:cubicBezTo>
                      <a:cubicBezTo>
                        <a:pt x="39" y="41"/>
                        <a:pt x="43" y="48"/>
                        <a:pt x="48" y="53"/>
                      </a:cubicBezTo>
                      <a:cubicBezTo>
                        <a:pt x="48" y="53"/>
                        <a:pt x="49" y="53"/>
                        <a:pt x="49" y="53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7" y="72"/>
                        <a:pt x="46" y="73"/>
                        <a:pt x="46" y="76"/>
                      </a:cubicBezTo>
                      <a:cubicBezTo>
                        <a:pt x="47" y="77"/>
                        <a:pt x="48" y="79"/>
                        <a:pt x="49" y="80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45" y="86"/>
                        <a:pt x="40" y="83"/>
                        <a:pt x="37" y="83"/>
                      </a:cubicBezTo>
                      <a:cubicBezTo>
                        <a:pt x="36" y="84"/>
                        <a:pt x="35" y="84"/>
                        <a:pt x="34" y="85"/>
                      </a:cubicBezTo>
                      <a:cubicBezTo>
                        <a:pt x="34" y="65"/>
                        <a:pt x="34" y="65"/>
                        <a:pt x="34" y="65"/>
                      </a:cubicBezTo>
                      <a:close/>
                      <a:moveTo>
                        <a:pt x="49" y="8"/>
                      </a:moveTo>
                      <a:cubicBezTo>
                        <a:pt x="48" y="8"/>
                        <a:pt x="46" y="9"/>
                        <a:pt x="45" y="10"/>
                      </a:cubicBezTo>
                      <a:cubicBezTo>
                        <a:pt x="44" y="11"/>
                        <a:pt x="42" y="13"/>
                        <a:pt x="41" y="14"/>
                      </a:cubicBezTo>
                      <a:cubicBezTo>
                        <a:pt x="41" y="15"/>
                        <a:pt x="40" y="16"/>
                        <a:pt x="38" y="18"/>
                      </a:cubicBezTo>
                      <a:cubicBezTo>
                        <a:pt x="37" y="18"/>
                        <a:pt x="36" y="18"/>
                        <a:pt x="35" y="18"/>
                      </a:cubicBezTo>
                      <a:cubicBezTo>
                        <a:pt x="35" y="18"/>
                        <a:pt x="35" y="18"/>
                        <a:pt x="34" y="17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5" y="34"/>
                        <a:pt x="37" y="35"/>
                        <a:pt x="38" y="36"/>
                      </a:cubicBezTo>
                      <a:cubicBezTo>
                        <a:pt x="42" y="39"/>
                        <a:pt x="45" y="42"/>
                        <a:pt x="48" y="45"/>
                      </a:cubicBezTo>
                      <a:cubicBezTo>
                        <a:pt x="48" y="46"/>
                        <a:pt x="48" y="46"/>
                        <a:pt x="49" y="46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8" y="26"/>
                        <a:pt x="47" y="27"/>
                        <a:pt x="45" y="28"/>
                      </a:cubicBezTo>
                      <a:cubicBezTo>
                        <a:pt x="45" y="27"/>
                        <a:pt x="44" y="27"/>
                        <a:pt x="43" y="26"/>
                      </a:cubicBezTo>
                      <a:cubicBezTo>
                        <a:pt x="43" y="25"/>
                        <a:pt x="45" y="24"/>
                        <a:pt x="45" y="24"/>
                      </a:cubicBezTo>
                      <a:cubicBezTo>
                        <a:pt x="45" y="24"/>
                        <a:pt x="46" y="24"/>
                        <a:pt x="47" y="24"/>
                      </a:cubicBezTo>
                      <a:cubicBezTo>
                        <a:pt x="47" y="24"/>
                        <a:pt x="48" y="23"/>
                        <a:pt x="49" y="23"/>
                      </a:cubicBezTo>
                      <a:lnTo>
                        <a:pt x="49" y="8"/>
                      </a:lnTo>
                      <a:close/>
                      <a:moveTo>
                        <a:pt x="1" y="86"/>
                      </a:moveTo>
                      <a:cubicBezTo>
                        <a:pt x="1" y="84"/>
                        <a:pt x="0" y="83"/>
                        <a:pt x="0" y="82"/>
                      </a:cubicBezTo>
                      <a:cubicBezTo>
                        <a:pt x="1" y="79"/>
                        <a:pt x="4" y="78"/>
                        <a:pt x="5" y="77"/>
                      </a:cubicBezTo>
                      <a:cubicBezTo>
                        <a:pt x="6" y="77"/>
                        <a:pt x="6" y="76"/>
                        <a:pt x="7" y="76"/>
                      </a:cubicBezTo>
                      <a:cubicBezTo>
                        <a:pt x="9" y="77"/>
                        <a:pt x="9" y="79"/>
                        <a:pt x="11" y="82"/>
                      </a:cubicBezTo>
                      <a:cubicBezTo>
                        <a:pt x="13" y="82"/>
                        <a:pt x="14" y="83"/>
                        <a:pt x="16" y="83"/>
                      </a:cubicBezTo>
                      <a:cubicBezTo>
                        <a:pt x="18" y="83"/>
                        <a:pt x="20" y="82"/>
                        <a:pt x="22" y="82"/>
                      </a:cubicBezTo>
                      <a:cubicBezTo>
                        <a:pt x="24" y="80"/>
                        <a:pt x="25" y="80"/>
                        <a:pt x="27" y="80"/>
                      </a:cubicBezTo>
                      <a:cubicBezTo>
                        <a:pt x="29" y="79"/>
                        <a:pt x="31" y="77"/>
                        <a:pt x="32" y="75"/>
                      </a:cubicBezTo>
                      <a:cubicBezTo>
                        <a:pt x="30" y="72"/>
                        <a:pt x="27" y="70"/>
                        <a:pt x="24" y="68"/>
                      </a:cubicBezTo>
                      <a:cubicBezTo>
                        <a:pt x="21" y="64"/>
                        <a:pt x="17" y="62"/>
                        <a:pt x="14" y="59"/>
                      </a:cubicBezTo>
                      <a:cubicBezTo>
                        <a:pt x="12" y="55"/>
                        <a:pt x="15" y="53"/>
                        <a:pt x="17" y="52"/>
                      </a:cubicBezTo>
                      <a:cubicBezTo>
                        <a:pt x="20" y="52"/>
                        <a:pt x="22" y="51"/>
                        <a:pt x="25" y="56"/>
                      </a:cubicBezTo>
                      <a:cubicBezTo>
                        <a:pt x="27" y="59"/>
                        <a:pt x="31" y="62"/>
                        <a:pt x="34" y="65"/>
                      </a:cubicBezTo>
                      <a:cubicBezTo>
                        <a:pt x="34" y="85"/>
                        <a:pt x="34" y="85"/>
                        <a:pt x="34" y="85"/>
                      </a:cubicBezTo>
                      <a:cubicBezTo>
                        <a:pt x="34" y="85"/>
                        <a:pt x="34" y="85"/>
                        <a:pt x="33" y="85"/>
                      </a:cubicBezTo>
                      <a:cubicBezTo>
                        <a:pt x="29" y="88"/>
                        <a:pt x="22" y="88"/>
                        <a:pt x="17" y="91"/>
                      </a:cubicBezTo>
                      <a:cubicBezTo>
                        <a:pt x="13" y="90"/>
                        <a:pt x="10" y="90"/>
                        <a:pt x="6" y="90"/>
                      </a:cubicBezTo>
                      <a:cubicBezTo>
                        <a:pt x="4" y="89"/>
                        <a:pt x="2" y="87"/>
                        <a:pt x="1" y="86"/>
                      </a:cubicBezTo>
                      <a:close/>
                      <a:moveTo>
                        <a:pt x="34" y="17"/>
                      </a:move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0" y="31"/>
                        <a:pt x="28" y="30"/>
                        <a:pt x="25" y="31"/>
                      </a:cubicBezTo>
                      <a:cubicBezTo>
                        <a:pt x="24" y="32"/>
                        <a:pt x="21" y="33"/>
                        <a:pt x="20" y="33"/>
                      </a:cubicBezTo>
                      <a:cubicBezTo>
                        <a:pt x="17" y="32"/>
                        <a:pt x="13" y="30"/>
                        <a:pt x="13" y="29"/>
                      </a:cubicBezTo>
                      <a:cubicBezTo>
                        <a:pt x="11" y="25"/>
                        <a:pt x="11" y="24"/>
                        <a:pt x="14" y="22"/>
                      </a:cubicBezTo>
                      <a:cubicBezTo>
                        <a:pt x="15" y="20"/>
                        <a:pt x="17" y="19"/>
                        <a:pt x="18" y="19"/>
                      </a:cubicBezTo>
                      <a:cubicBezTo>
                        <a:pt x="21" y="16"/>
                        <a:pt x="25" y="14"/>
                        <a:pt x="28" y="16"/>
                      </a:cubicBezTo>
                      <a:cubicBezTo>
                        <a:pt x="30" y="15"/>
                        <a:pt x="32" y="16"/>
                        <a:pt x="34" y="1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0" name="ïṧ1íḍê"/>
                <p:cNvSpPr/>
                <p:nvPr/>
              </p:nvSpPr>
              <p:spPr bwMode="auto">
                <a:xfrm>
                  <a:off x="913880" y="2837778"/>
                  <a:ext cx="1241425" cy="1244600"/>
                </a:xfrm>
                <a:custGeom>
                  <a:avLst/>
                  <a:gdLst>
                    <a:gd name="T0" fmla="*/ 306 w 613"/>
                    <a:gd name="T1" fmla="*/ 0 h 613"/>
                    <a:gd name="T2" fmla="*/ 200 w 613"/>
                    <a:gd name="T3" fmla="*/ 19 h 613"/>
                    <a:gd name="T4" fmla="*/ 200 w 613"/>
                    <a:gd name="T5" fmla="*/ 594 h 613"/>
                    <a:gd name="T6" fmla="*/ 306 w 613"/>
                    <a:gd name="T7" fmla="*/ 613 h 613"/>
                    <a:gd name="T8" fmla="*/ 613 w 613"/>
                    <a:gd name="T9" fmla="*/ 307 h 613"/>
                    <a:gd name="T10" fmla="*/ 152 w 613"/>
                    <a:gd name="T11" fmla="*/ 255 h 613"/>
                    <a:gd name="T12" fmla="*/ 104 w 613"/>
                    <a:gd name="T13" fmla="*/ 419 h 613"/>
                    <a:gd name="T14" fmla="*/ 104 w 613"/>
                    <a:gd name="T15" fmla="*/ 257 h 613"/>
                    <a:gd name="T16" fmla="*/ 200 w 613"/>
                    <a:gd name="T17" fmla="*/ 176 h 613"/>
                    <a:gd name="T18" fmla="*/ 297 w 613"/>
                    <a:gd name="T19" fmla="*/ 257 h 613"/>
                    <a:gd name="T20" fmla="*/ 272 w 613"/>
                    <a:gd name="T21" fmla="*/ 448 h 613"/>
                    <a:gd name="T22" fmla="*/ 248 w 613"/>
                    <a:gd name="T23" fmla="*/ 433 h 613"/>
                    <a:gd name="T24" fmla="*/ 200 w 613"/>
                    <a:gd name="T25" fmla="*/ 224 h 613"/>
                    <a:gd name="T26" fmla="*/ 369 w 613"/>
                    <a:gd name="T27" fmla="*/ 439 h 613"/>
                    <a:gd name="T28" fmla="*/ 268 w 613"/>
                    <a:gd name="T29" fmla="*/ 521 h 613"/>
                    <a:gd name="T30" fmla="*/ 176 w 613"/>
                    <a:gd name="T31" fmla="*/ 439 h 613"/>
                    <a:gd name="T32" fmla="*/ 176 w 613"/>
                    <a:gd name="T33" fmla="*/ 265 h 613"/>
                    <a:gd name="T34" fmla="*/ 224 w 613"/>
                    <a:gd name="T35" fmla="*/ 265 h 613"/>
                    <a:gd name="T36" fmla="*/ 268 w 613"/>
                    <a:gd name="T37" fmla="*/ 472 h 613"/>
                    <a:gd name="T38" fmla="*/ 321 w 613"/>
                    <a:gd name="T39" fmla="*/ 442 h 613"/>
                    <a:gd name="T40" fmla="*/ 369 w 613"/>
                    <a:gd name="T41" fmla="*/ 266 h 613"/>
                    <a:gd name="T42" fmla="*/ 521 w 613"/>
                    <a:gd name="T43" fmla="*/ 327 h 613"/>
                    <a:gd name="T44" fmla="*/ 474 w 613"/>
                    <a:gd name="T45" fmla="*/ 333 h 613"/>
                    <a:gd name="T46" fmla="*/ 489 w 613"/>
                    <a:gd name="T47" fmla="*/ 384 h 613"/>
                    <a:gd name="T48" fmla="*/ 477 w 613"/>
                    <a:gd name="T49" fmla="*/ 398 h 613"/>
                    <a:gd name="T50" fmla="*/ 424 w 613"/>
                    <a:gd name="T51" fmla="*/ 387 h 613"/>
                    <a:gd name="T52" fmla="*/ 423 w 613"/>
                    <a:gd name="T53" fmla="*/ 434 h 613"/>
                    <a:gd name="T54" fmla="*/ 388 w 613"/>
                    <a:gd name="T55" fmla="*/ 403 h 613"/>
                    <a:gd name="T56" fmla="*/ 399 w 613"/>
                    <a:gd name="T57" fmla="*/ 355 h 613"/>
                    <a:gd name="T58" fmla="*/ 384 w 613"/>
                    <a:gd name="T59" fmla="*/ 180 h 613"/>
                    <a:gd name="T60" fmla="*/ 290 w 613"/>
                    <a:gd name="T61" fmla="*/ 196 h 613"/>
                    <a:gd name="T62" fmla="*/ 254 w 613"/>
                    <a:gd name="T63" fmla="*/ 167 h 613"/>
                    <a:gd name="T64" fmla="*/ 246 w 613"/>
                    <a:gd name="T65" fmla="*/ 127 h 613"/>
                    <a:gd name="T66" fmla="*/ 268 w 613"/>
                    <a:gd name="T67" fmla="*/ 133 h 613"/>
                    <a:gd name="T68" fmla="*/ 304 w 613"/>
                    <a:gd name="T69" fmla="*/ 141 h 613"/>
                    <a:gd name="T70" fmla="*/ 314 w 613"/>
                    <a:gd name="T71" fmla="*/ 97 h 613"/>
                    <a:gd name="T72" fmla="*/ 342 w 613"/>
                    <a:gd name="T73" fmla="*/ 134 h 613"/>
                    <a:gd name="T74" fmla="*/ 380 w 613"/>
                    <a:gd name="T75" fmla="*/ 95 h 613"/>
                    <a:gd name="T76" fmla="*/ 389 w 613"/>
                    <a:gd name="T77" fmla="*/ 97 h 613"/>
                    <a:gd name="T78" fmla="*/ 399 w 613"/>
                    <a:gd name="T79" fmla="*/ 142 h 613"/>
                    <a:gd name="T80" fmla="*/ 449 w 613"/>
                    <a:gd name="T81" fmla="*/ 122 h 613"/>
                    <a:gd name="T82" fmla="*/ 464 w 613"/>
                    <a:gd name="T83" fmla="*/ 133 h 613"/>
                    <a:gd name="T84" fmla="*/ 460 w 613"/>
                    <a:gd name="T85" fmla="*/ 187 h 613"/>
                    <a:gd name="T86" fmla="*/ 506 w 613"/>
                    <a:gd name="T87" fmla="*/ 182 h 613"/>
                    <a:gd name="T88" fmla="*/ 479 w 613"/>
                    <a:gd name="T89" fmla="*/ 221 h 613"/>
                    <a:gd name="T90" fmla="*/ 528 w 613"/>
                    <a:gd name="T91" fmla="*/ 244 h 613"/>
                    <a:gd name="T92" fmla="*/ 529 w 613"/>
                    <a:gd name="T93" fmla="*/ 262 h 613"/>
                    <a:gd name="T94" fmla="*/ 486 w 613"/>
                    <a:gd name="T95" fmla="*/ 295 h 613"/>
                    <a:gd name="T96" fmla="*/ 521 w 613"/>
                    <a:gd name="T97" fmla="*/ 327 h 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13" h="613">
                      <a:moveTo>
                        <a:pt x="384" y="10"/>
                      </a:moveTo>
                      <a:cubicBezTo>
                        <a:pt x="359" y="4"/>
                        <a:pt x="333" y="0"/>
                        <a:pt x="306" y="0"/>
                      </a:cubicBezTo>
                      <a:cubicBezTo>
                        <a:pt x="293" y="0"/>
                        <a:pt x="281" y="1"/>
                        <a:pt x="268" y="3"/>
                      </a:cubicBezTo>
                      <a:cubicBezTo>
                        <a:pt x="244" y="6"/>
                        <a:pt x="222" y="11"/>
                        <a:pt x="200" y="19"/>
                      </a:cubicBezTo>
                      <a:cubicBezTo>
                        <a:pt x="83" y="62"/>
                        <a:pt x="0" y="175"/>
                        <a:pt x="0" y="307"/>
                      </a:cubicBezTo>
                      <a:cubicBezTo>
                        <a:pt x="0" y="438"/>
                        <a:pt x="83" y="551"/>
                        <a:pt x="200" y="594"/>
                      </a:cubicBezTo>
                      <a:cubicBezTo>
                        <a:pt x="222" y="602"/>
                        <a:pt x="244" y="608"/>
                        <a:pt x="268" y="611"/>
                      </a:cubicBezTo>
                      <a:cubicBezTo>
                        <a:pt x="281" y="612"/>
                        <a:pt x="293" y="613"/>
                        <a:pt x="306" y="613"/>
                      </a:cubicBezTo>
                      <a:cubicBezTo>
                        <a:pt x="333" y="613"/>
                        <a:pt x="359" y="610"/>
                        <a:pt x="384" y="603"/>
                      </a:cubicBezTo>
                      <a:cubicBezTo>
                        <a:pt x="516" y="569"/>
                        <a:pt x="613" y="449"/>
                        <a:pt x="613" y="307"/>
                      </a:cubicBezTo>
                      <a:cubicBezTo>
                        <a:pt x="613" y="164"/>
                        <a:pt x="516" y="45"/>
                        <a:pt x="384" y="10"/>
                      </a:cubicBezTo>
                      <a:close/>
                      <a:moveTo>
                        <a:pt x="152" y="255"/>
                      </a:moveTo>
                      <a:cubicBezTo>
                        <a:pt x="152" y="467"/>
                        <a:pt x="152" y="467"/>
                        <a:pt x="152" y="467"/>
                      </a:cubicBezTo>
                      <a:cubicBezTo>
                        <a:pt x="104" y="419"/>
                        <a:pt x="104" y="419"/>
                        <a:pt x="104" y="419"/>
                      </a:cubicBezTo>
                      <a:cubicBezTo>
                        <a:pt x="104" y="259"/>
                        <a:pt x="104" y="259"/>
                        <a:pt x="104" y="259"/>
                      </a:cubicBezTo>
                      <a:cubicBezTo>
                        <a:pt x="104" y="259"/>
                        <a:pt x="104" y="259"/>
                        <a:pt x="104" y="257"/>
                      </a:cubicBezTo>
                      <a:cubicBezTo>
                        <a:pt x="104" y="257"/>
                        <a:pt x="104" y="257"/>
                        <a:pt x="104" y="257"/>
                      </a:cubicBezTo>
                      <a:cubicBezTo>
                        <a:pt x="104" y="212"/>
                        <a:pt x="147" y="176"/>
                        <a:pt x="200" y="176"/>
                      </a:cubicBezTo>
                      <a:cubicBezTo>
                        <a:pt x="227" y="176"/>
                        <a:pt x="251" y="185"/>
                        <a:pt x="268" y="199"/>
                      </a:cubicBezTo>
                      <a:cubicBezTo>
                        <a:pt x="286" y="214"/>
                        <a:pt x="297" y="235"/>
                        <a:pt x="297" y="257"/>
                      </a:cubicBezTo>
                      <a:cubicBezTo>
                        <a:pt x="297" y="433"/>
                        <a:pt x="297" y="433"/>
                        <a:pt x="297" y="433"/>
                      </a:cubicBezTo>
                      <a:cubicBezTo>
                        <a:pt x="297" y="441"/>
                        <a:pt x="286" y="448"/>
                        <a:pt x="272" y="448"/>
                      </a:cubicBezTo>
                      <a:cubicBezTo>
                        <a:pt x="271" y="448"/>
                        <a:pt x="269" y="448"/>
                        <a:pt x="268" y="448"/>
                      </a:cubicBezTo>
                      <a:cubicBezTo>
                        <a:pt x="257" y="447"/>
                        <a:pt x="248" y="441"/>
                        <a:pt x="248" y="433"/>
                      </a:cubicBezTo>
                      <a:cubicBezTo>
                        <a:pt x="248" y="255"/>
                        <a:pt x="248" y="255"/>
                        <a:pt x="248" y="255"/>
                      </a:cubicBezTo>
                      <a:cubicBezTo>
                        <a:pt x="248" y="238"/>
                        <a:pt x="227" y="224"/>
                        <a:pt x="200" y="224"/>
                      </a:cubicBezTo>
                      <a:cubicBezTo>
                        <a:pt x="173" y="224"/>
                        <a:pt x="152" y="238"/>
                        <a:pt x="152" y="255"/>
                      </a:cubicBezTo>
                      <a:close/>
                      <a:moveTo>
                        <a:pt x="369" y="439"/>
                      </a:moveTo>
                      <a:cubicBezTo>
                        <a:pt x="369" y="484"/>
                        <a:pt x="326" y="521"/>
                        <a:pt x="273" y="521"/>
                      </a:cubicBezTo>
                      <a:cubicBezTo>
                        <a:pt x="271" y="521"/>
                        <a:pt x="270" y="521"/>
                        <a:pt x="268" y="521"/>
                      </a:cubicBezTo>
                      <a:cubicBezTo>
                        <a:pt x="241" y="520"/>
                        <a:pt x="217" y="509"/>
                        <a:pt x="200" y="493"/>
                      </a:cubicBezTo>
                      <a:cubicBezTo>
                        <a:pt x="185" y="479"/>
                        <a:pt x="176" y="460"/>
                        <a:pt x="176" y="439"/>
                      </a:cubicBezTo>
                      <a:cubicBezTo>
                        <a:pt x="176" y="439"/>
                        <a:pt x="176" y="439"/>
                        <a:pt x="176" y="439"/>
                      </a:cubicBezTo>
                      <a:cubicBezTo>
                        <a:pt x="176" y="265"/>
                        <a:pt x="176" y="265"/>
                        <a:pt x="176" y="265"/>
                      </a:cubicBezTo>
                      <a:cubicBezTo>
                        <a:pt x="200" y="265"/>
                        <a:pt x="200" y="265"/>
                        <a:pt x="200" y="265"/>
                      </a:cubicBezTo>
                      <a:cubicBezTo>
                        <a:pt x="224" y="265"/>
                        <a:pt x="224" y="265"/>
                        <a:pt x="224" y="265"/>
                      </a:cubicBezTo>
                      <a:cubicBezTo>
                        <a:pt x="224" y="442"/>
                        <a:pt x="224" y="442"/>
                        <a:pt x="224" y="442"/>
                      </a:cubicBezTo>
                      <a:cubicBezTo>
                        <a:pt x="224" y="458"/>
                        <a:pt x="244" y="471"/>
                        <a:pt x="268" y="472"/>
                      </a:cubicBezTo>
                      <a:cubicBezTo>
                        <a:pt x="269" y="472"/>
                        <a:pt x="271" y="473"/>
                        <a:pt x="273" y="473"/>
                      </a:cubicBezTo>
                      <a:cubicBezTo>
                        <a:pt x="299" y="473"/>
                        <a:pt x="321" y="459"/>
                        <a:pt x="321" y="442"/>
                      </a:cubicBezTo>
                      <a:cubicBezTo>
                        <a:pt x="321" y="266"/>
                        <a:pt x="321" y="266"/>
                        <a:pt x="321" y="266"/>
                      </a:cubicBezTo>
                      <a:cubicBezTo>
                        <a:pt x="369" y="266"/>
                        <a:pt x="369" y="266"/>
                        <a:pt x="369" y="266"/>
                      </a:cubicBezTo>
                      <a:lnTo>
                        <a:pt x="369" y="439"/>
                      </a:lnTo>
                      <a:close/>
                      <a:moveTo>
                        <a:pt x="521" y="327"/>
                      </a:moveTo>
                      <a:cubicBezTo>
                        <a:pt x="520" y="330"/>
                        <a:pt x="519" y="333"/>
                        <a:pt x="518" y="336"/>
                      </a:cubicBezTo>
                      <a:cubicBezTo>
                        <a:pt x="474" y="333"/>
                        <a:pt x="474" y="333"/>
                        <a:pt x="474" y="333"/>
                      </a:cubicBezTo>
                      <a:cubicBezTo>
                        <a:pt x="471" y="338"/>
                        <a:pt x="468" y="343"/>
                        <a:pt x="465" y="348"/>
                      </a:cubicBezTo>
                      <a:cubicBezTo>
                        <a:pt x="489" y="384"/>
                        <a:pt x="489" y="384"/>
                        <a:pt x="489" y="384"/>
                      </a:cubicBezTo>
                      <a:cubicBezTo>
                        <a:pt x="488" y="387"/>
                        <a:pt x="486" y="389"/>
                        <a:pt x="484" y="391"/>
                      </a:cubicBezTo>
                      <a:cubicBezTo>
                        <a:pt x="481" y="393"/>
                        <a:pt x="479" y="396"/>
                        <a:pt x="477" y="398"/>
                      </a:cubicBezTo>
                      <a:cubicBezTo>
                        <a:pt x="438" y="377"/>
                        <a:pt x="438" y="377"/>
                        <a:pt x="438" y="377"/>
                      </a:cubicBezTo>
                      <a:cubicBezTo>
                        <a:pt x="434" y="381"/>
                        <a:pt x="429" y="384"/>
                        <a:pt x="424" y="387"/>
                      </a:cubicBezTo>
                      <a:cubicBezTo>
                        <a:pt x="431" y="431"/>
                        <a:pt x="431" y="431"/>
                        <a:pt x="431" y="431"/>
                      </a:cubicBezTo>
                      <a:cubicBezTo>
                        <a:pt x="429" y="432"/>
                        <a:pt x="426" y="433"/>
                        <a:pt x="423" y="434"/>
                      </a:cubicBezTo>
                      <a:cubicBezTo>
                        <a:pt x="421" y="436"/>
                        <a:pt x="418" y="437"/>
                        <a:pt x="415" y="438"/>
                      </a:cubicBezTo>
                      <a:cubicBezTo>
                        <a:pt x="388" y="403"/>
                        <a:pt x="388" y="403"/>
                        <a:pt x="388" y="403"/>
                      </a:cubicBezTo>
                      <a:cubicBezTo>
                        <a:pt x="388" y="360"/>
                        <a:pt x="388" y="360"/>
                        <a:pt x="388" y="360"/>
                      </a:cubicBezTo>
                      <a:cubicBezTo>
                        <a:pt x="392" y="358"/>
                        <a:pt x="395" y="357"/>
                        <a:pt x="399" y="355"/>
                      </a:cubicBezTo>
                      <a:cubicBezTo>
                        <a:pt x="445" y="328"/>
                        <a:pt x="461" y="269"/>
                        <a:pt x="435" y="223"/>
                      </a:cubicBezTo>
                      <a:cubicBezTo>
                        <a:pt x="423" y="203"/>
                        <a:pt x="405" y="188"/>
                        <a:pt x="384" y="180"/>
                      </a:cubicBezTo>
                      <a:cubicBezTo>
                        <a:pt x="358" y="171"/>
                        <a:pt x="329" y="172"/>
                        <a:pt x="303" y="187"/>
                      </a:cubicBezTo>
                      <a:cubicBezTo>
                        <a:pt x="298" y="190"/>
                        <a:pt x="294" y="193"/>
                        <a:pt x="290" y="196"/>
                      </a:cubicBezTo>
                      <a:cubicBezTo>
                        <a:pt x="286" y="190"/>
                        <a:pt x="277" y="182"/>
                        <a:pt x="268" y="176"/>
                      </a:cubicBezTo>
                      <a:cubicBezTo>
                        <a:pt x="263" y="172"/>
                        <a:pt x="258" y="169"/>
                        <a:pt x="254" y="167"/>
                      </a:cubicBezTo>
                      <a:cubicBezTo>
                        <a:pt x="239" y="132"/>
                        <a:pt x="239" y="132"/>
                        <a:pt x="239" y="132"/>
                      </a:cubicBezTo>
                      <a:cubicBezTo>
                        <a:pt x="242" y="130"/>
                        <a:pt x="244" y="129"/>
                        <a:pt x="246" y="127"/>
                      </a:cubicBezTo>
                      <a:cubicBezTo>
                        <a:pt x="249" y="125"/>
                        <a:pt x="252" y="123"/>
                        <a:pt x="254" y="121"/>
                      </a:cubicBezTo>
                      <a:cubicBezTo>
                        <a:pt x="268" y="133"/>
                        <a:pt x="268" y="133"/>
                        <a:pt x="268" y="133"/>
                      </a:cubicBezTo>
                      <a:cubicBezTo>
                        <a:pt x="287" y="149"/>
                        <a:pt x="287" y="149"/>
                        <a:pt x="287" y="149"/>
                      </a:cubicBezTo>
                      <a:cubicBezTo>
                        <a:pt x="293" y="146"/>
                        <a:pt x="298" y="144"/>
                        <a:pt x="304" y="141"/>
                      </a:cubicBezTo>
                      <a:cubicBezTo>
                        <a:pt x="306" y="99"/>
                        <a:pt x="306" y="99"/>
                        <a:pt x="306" y="99"/>
                      </a:cubicBezTo>
                      <a:cubicBezTo>
                        <a:pt x="308" y="98"/>
                        <a:pt x="311" y="97"/>
                        <a:pt x="314" y="97"/>
                      </a:cubicBezTo>
                      <a:cubicBezTo>
                        <a:pt x="317" y="96"/>
                        <a:pt x="321" y="96"/>
                        <a:pt x="324" y="95"/>
                      </a:cubicBezTo>
                      <a:cubicBezTo>
                        <a:pt x="342" y="134"/>
                        <a:pt x="342" y="134"/>
                        <a:pt x="342" y="134"/>
                      </a:cubicBezTo>
                      <a:cubicBezTo>
                        <a:pt x="349" y="133"/>
                        <a:pt x="355" y="133"/>
                        <a:pt x="361" y="134"/>
                      </a:cubicBezTo>
                      <a:cubicBezTo>
                        <a:pt x="380" y="95"/>
                        <a:pt x="380" y="95"/>
                        <a:pt x="380" y="95"/>
                      </a:cubicBezTo>
                      <a:cubicBezTo>
                        <a:pt x="381" y="95"/>
                        <a:pt x="383" y="96"/>
                        <a:pt x="384" y="96"/>
                      </a:cubicBezTo>
                      <a:cubicBezTo>
                        <a:pt x="386" y="96"/>
                        <a:pt x="387" y="97"/>
                        <a:pt x="389" y="97"/>
                      </a:cubicBezTo>
                      <a:cubicBezTo>
                        <a:pt x="392" y="98"/>
                        <a:pt x="395" y="98"/>
                        <a:pt x="398" y="99"/>
                      </a:cubicBezTo>
                      <a:cubicBezTo>
                        <a:pt x="399" y="142"/>
                        <a:pt x="399" y="142"/>
                        <a:pt x="399" y="142"/>
                      </a:cubicBezTo>
                      <a:cubicBezTo>
                        <a:pt x="405" y="144"/>
                        <a:pt x="411" y="147"/>
                        <a:pt x="416" y="150"/>
                      </a:cubicBezTo>
                      <a:cubicBezTo>
                        <a:pt x="449" y="122"/>
                        <a:pt x="449" y="122"/>
                        <a:pt x="449" y="122"/>
                      </a:cubicBezTo>
                      <a:cubicBezTo>
                        <a:pt x="451" y="124"/>
                        <a:pt x="454" y="125"/>
                        <a:pt x="456" y="127"/>
                      </a:cubicBezTo>
                      <a:cubicBezTo>
                        <a:pt x="459" y="129"/>
                        <a:pt x="461" y="131"/>
                        <a:pt x="464" y="133"/>
                      </a:cubicBezTo>
                      <a:cubicBezTo>
                        <a:pt x="448" y="173"/>
                        <a:pt x="448" y="173"/>
                        <a:pt x="448" y="173"/>
                      </a:cubicBezTo>
                      <a:cubicBezTo>
                        <a:pt x="452" y="177"/>
                        <a:pt x="456" y="182"/>
                        <a:pt x="460" y="187"/>
                      </a:cubicBezTo>
                      <a:cubicBezTo>
                        <a:pt x="501" y="175"/>
                        <a:pt x="501" y="175"/>
                        <a:pt x="501" y="175"/>
                      </a:cubicBezTo>
                      <a:cubicBezTo>
                        <a:pt x="503" y="177"/>
                        <a:pt x="504" y="180"/>
                        <a:pt x="506" y="182"/>
                      </a:cubicBezTo>
                      <a:cubicBezTo>
                        <a:pt x="507" y="185"/>
                        <a:pt x="509" y="188"/>
                        <a:pt x="510" y="191"/>
                      </a:cubicBezTo>
                      <a:cubicBezTo>
                        <a:pt x="479" y="221"/>
                        <a:pt x="479" y="221"/>
                        <a:pt x="479" y="221"/>
                      </a:cubicBezTo>
                      <a:cubicBezTo>
                        <a:pt x="481" y="227"/>
                        <a:pt x="483" y="232"/>
                        <a:pt x="485" y="238"/>
                      </a:cubicBezTo>
                      <a:cubicBezTo>
                        <a:pt x="528" y="244"/>
                        <a:pt x="528" y="244"/>
                        <a:pt x="528" y="244"/>
                      </a:cubicBezTo>
                      <a:cubicBezTo>
                        <a:pt x="528" y="247"/>
                        <a:pt x="528" y="250"/>
                        <a:pt x="529" y="253"/>
                      </a:cubicBezTo>
                      <a:cubicBezTo>
                        <a:pt x="529" y="256"/>
                        <a:pt x="529" y="259"/>
                        <a:pt x="529" y="262"/>
                      </a:cubicBezTo>
                      <a:cubicBezTo>
                        <a:pt x="488" y="277"/>
                        <a:pt x="488" y="277"/>
                        <a:pt x="488" y="277"/>
                      </a:cubicBezTo>
                      <a:cubicBezTo>
                        <a:pt x="488" y="283"/>
                        <a:pt x="487" y="289"/>
                        <a:pt x="486" y="295"/>
                      </a:cubicBezTo>
                      <a:cubicBezTo>
                        <a:pt x="523" y="318"/>
                        <a:pt x="523" y="318"/>
                        <a:pt x="523" y="318"/>
                      </a:cubicBezTo>
                      <a:cubicBezTo>
                        <a:pt x="523" y="321"/>
                        <a:pt x="522" y="324"/>
                        <a:pt x="521" y="32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1" name="í$ľiďê"/>
                <p:cNvSpPr/>
                <p:nvPr/>
              </p:nvSpPr>
              <p:spPr bwMode="auto">
                <a:xfrm>
                  <a:off x="2120380" y="3790278"/>
                  <a:ext cx="141288" cy="120650"/>
                </a:xfrm>
                <a:custGeom>
                  <a:avLst/>
                  <a:gdLst>
                    <a:gd name="T0" fmla="*/ 63 w 70"/>
                    <a:gd name="T1" fmla="*/ 24 h 60"/>
                    <a:gd name="T2" fmla="*/ 59 w 70"/>
                    <a:gd name="T3" fmla="*/ 21 h 60"/>
                    <a:gd name="T4" fmla="*/ 33 w 70"/>
                    <a:gd name="T5" fmla="*/ 5 h 60"/>
                    <a:gd name="T6" fmla="*/ 33 w 70"/>
                    <a:gd name="T7" fmla="*/ 5 h 60"/>
                    <a:gd name="T8" fmla="*/ 18 w 70"/>
                    <a:gd name="T9" fmla="*/ 1 h 60"/>
                    <a:gd name="T10" fmla="*/ 8 w 70"/>
                    <a:gd name="T11" fmla="*/ 9 h 60"/>
                    <a:gd name="T12" fmla="*/ 0 w 70"/>
                    <a:gd name="T13" fmla="*/ 23 h 60"/>
                    <a:gd name="T14" fmla="*/ 33 w 70"/>
                    <a:gd name="T15" fmla="*/ 44 h 60"/>
                    <a:gd name="T16" fmla="*/ 58 w 70"/>
                    <a:gd name="T17" fmla="*/ 60 h 60"/>
                    <a:gd name="T18" fmla="*/ 63 w 70"/>
                    <a:gd name="T19" fmla="*/ 52 h 60"/>
                    <a:gd name="T20" fmla="*/ 66 w 70"/>
                    <a:gd name="T21" fmla="*/ 47 h 60"/>
                    <a:gd name="T22" fmla="*/ 69 w 70"/>
                    <a:gd name="T23" fmla="*/ 33 h 60"/>
                    <a:gd name="T24" fmla="*/ 63 w 70"/>
                    <a:gd name="T25" fmla="*/ 24 h 60"/>
                    <a:gd name="T26" fmla="*/ 58 w 70"/>
                    <a:gd name="T27" fmla="*/ 41 h 60"/>
                    <a:gd name="T28" fmla="*/ 55 w 70"/>
                    <a:gd name="T29" fmla="*/ 45 h 60"/>
                    <a:gd name="T30" fmla="*/ 33 w 70"/>
                    <a:gd name="T31" fmla="*/ 31 h 60"/>
                    <a:gd name="T32" fmla="*/ 14 w 70"/>
                    <a:gd name="T33" fmla="*/ 19 h 60"/>
                    <a:gd name="T34" fmla="*/ 15 w 70"/>
                    <a:gd name="T35" fmla="*/ 17 h 60"/>
                    <a:gd name="T36" fmla="*/ 20 w 70"/>
                    <a:gd name="T37" fmla="*/ 12 h 60"/>
                    <a:gd name="T38" fmla="*/ 26 w 70"/>
                    <a:gd name="T39" fmla="*/ 14 h 60"/>
                    <a:gd name="T40" fmla="*/ 33 w 70"/>
                    <a:gd name="T41" fmla="*/ 18 h 60"/>
                    <a:gd name="T42" fmla="*/ 54 w 70"/>
                    <a:gd name="T43" fmla="*/ 32 h 60"/>
                    <a:gd name="T44" fmla="*/ 58 w 70"/>
                    <a:gd name="T45" fmla="*/ 36 h 60"/>
                    <a:gd name="T46" fmla="*/ 58 w 70"/>
                    <a:gd name="T47" fmla="*/ 4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0" h="60">
                      <a:moveTo>
                        <a:pt x="63" y="24"/>
                      </a:moveTo>
                      <a:cubicBezTo>
                        <a:pt x="62" y="23"/>
                        <a:pt x="60" y="22"/>
                        <a:pt x="59" y="21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27" y="1"/>
                        <a:pt x="22" y="0"/>
                        <a:pt x="18" y="1"/>
                      </a:cubicBezTo>
                      <a:cubicBezTo>
                        <a:pt x="14" y="1"/>
                        <a:pt x="11" y="4"/>
                        <a:pt x="8" y="9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58" y="60"/>
                        <a:pt x="58" y="60"/>
                        <a:pt x="58" y="60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6" y="47"/>
                        <a:pt x="66" y="47"/>
                        <a:pt x="66" y="47"/>
                      </a:cubicBezTo>
                      <a:cubicBezTo>
                        <a:pt x="69" y="41"/>
                        <a:pt x="70" y="37"/>
                        <a:pt x="69" y="33"/>
                      </a:cubicBezTo>
                      <a:cubicBezTo>
                        <a:pt x="68" y="30"/>
                        <a:pt x="66" y="27"/>
                        <a:pt x="63" y="24"/>
                      </a:cubicBezTo>
                      <a:close/>
                      <a:moveTo>
                        <a:pt x="58" y="41"/>
                      </a:moveTo>
                      <a:cubicBezTo>
                        <a:pt x="55" y="45"/>
                        <a:pt x="55" y="45"/>
                        <a:pt x="55" y="45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7" y="14"/>
                        <a:pt x="18" y="13"/>
                        <a:pt x="20" y="12"/>
                      </a:cubicBezTo>
                      <a:cubicBezTo>
                        <a:pt x="22" y="12"/>
                        <a:pt x="24" y="12"/>
                        <a:pt x="26" y="14"/>
                      </a:cubicBezTo>
                      <a:cubicBezTo>
                        <a:pt x="33" y="18"/>
                        <a:pt x="33" y="18"/>
                        <a:pt x="33" y="18"/>
                      </a:cubicBez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7" y="33"/>
                        <a:pt x="58" y="35"/>
                        <a:pt x="58" y="36"/>
                      </a:cubicBezTo>
                      <a:cubicBezTo>
                        <a:pt x="59" y="38"/>
                        <a:pt x="59" y="39"/>
                        <a:pt x="58" y="4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2" name="îs1iḍe"/>
                <p:cNvSpPr/>
                <p:nvPr/>
              </p:nvSpPr>
              <p:spPr bwMode="auto">
                <a:xfrm>
                  <a:off x="2188642" y="3645815"/>
                  <a:ext cx="149225" cy="101600"/>
                </a:xfrm>
                <a:custGeom>
                  <a:avLst/>
                  <a:gdLst>
                    <a:gd name="T0" fmla="*/ 74 w 94"/>
                    <a:gd name="T1" fmla="*/ 46 h 64"/>
                    <a:gd name="T2" fmla="*/ 50 w 94"/>
                    <a:gd name="T3" fmla="*/ 37 h 64"/>
                    <a:gd name="T4" fmla="*/ 55 w 94"/>
                    <a:gd name="T5" fmla="*/ 22 h 64"/>
                    <a:gd name="T6" fmla="*/ 43 w 94"/>
                    <a:gd name="T7" fmla="*/ 18 h 64"/>
                    <a:gd name="T8" fmla="*/ 37 w 94"/>
                    <a:gd name="T9" fmla="*/ 33 h 64"/>
                    <a:gd name="T10" fmla="*/ 37 w 94"/>
                    <a:gd name="T11" fmla="*/ 32 h 64"/>
                    <a:gd name="T12" fmla="*/ 16 w 94"/>
                    <a:gd name="T13" fmla="*/ 26 h 64"/>
                    <a:gd name="T14" fmla="*/ 23 w 94"/>
                    <a:gd name="T15" fmla="*/ 4 h 64"/>
                    <a:gd name="T16" fmla="*/ 11 w 94"/>
                    <a:gd name="T17" fmla="*/ 0 h 64"/>
                    <a:gd name="T18" fmla="*/ 0 w 94"/>
                    <a:gd name="T19" fmla="*/ 33 h 64"/>
                    <a:gd name="T20" fmla="*/ 9 w 94"/>
                    <a:gd name="T21" fmla="*/ 37 h 64"/>
                    <a:gd name="T22" fmla="*/ 37 w 94"/>
                    <a:gd name="T23" fmla="*/ 47 h 64"/>
                    <a:gd name="T24" fmla="*/ 82 w 94"/>
                    <a:gd name="T25" fmla="*/ 64 h 64"/>
                    <a:gd name="T26" fmla="*/ 94 w 94"/>
                    <a:gd name="T27" fmla="*/ 29 h 64"/>
                    <a:gd name="T28" fmla="*/ 82 w 94"/>
                    <a:gd name="T29" fmla="*/ 24 h 64"/>
                    <a:gd name="T30" fmla="*/ 74 w 94"/>
                    <a:gd name="T31" fmla="*/ 46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4" h="64">
                      <a:moveTo>
                        <a:pt x="74" y="46"/>
                      </a:moveTo>
                      <a:lnTo>
                        <a:pt x="50" y="37"/>
                      </a:lnTo>
                      <a:lnTo>
                        <a:pt x="55" y="22"/>
                      </a:lnTo>
                      <a:lnTo>
                        <a:pt x="43" y="18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16" y="26"/>
                      </a:lnTo>
                      <a:lnTo>
                        <a:pt x="23" y="4"/>
                      </a:lnTo>
                      <a:lnTo>
                        <a:pt x="11" y="0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37" y="47"/>
                      </a:lnTo>
                      <a:lnTo>
                        <a:pt x="82" y="64"/>
                      </a:lnTo>
                      <a:lnTo>
                        <a:pt x="94" y="29"/>
                      </a:lnTo>
                      <a:lnTo>
                        <a:pt x="82" y="24"/>
                      </a:lnTo>
                      <a:lnTo>
                        <a:pt x="74" y="4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3" name="íṥḻiḑè"/>
                <p:cNvSpPr/>
                <p:nvPr/>
              </p:nvSpPr>
              <p:spPr bwMode="auto">
                <a:xfrm>
                  <a:off x="2209280" y="3574378"/>
                  <a:ext cx="146050" cy="87313"/>
                </a:xfrm>
                <a:custGeom>
                  <a:avLst/>
                  <a:gdLst>
                    <a:gd name="T0" fmla="*/ 56 w 72"/>
                    <a:gd name="T1" fmla="*/ 9 h 43"/>
                    <a:gd name="T2" fmla="*/ 49 w 72"/>
                    <a:gd name="T3" fmla="*/ 7 h 43"/>
                    <a:gd name="T4" fmla="*/ 47 w 72"/>
                    <a:gd name="T5" fmla="*/ 18 h 43"/>
                    <a:gd name="T6" fmla="*/ 56 w 72"/>
                    <a:gd name="T7" fmla="*/ 20 h 43"/>
                    <a:gd name="T8" fmla="*/ 61 w 72"/>
                    <a:gd name="T9" fmla="*/ 23 h 43"/>
                    <a:gd name="T10" fmla="*/ 62 w 72"/>
                    <a:gd name="T11" fmla="*/ 27 h 43"/>
                    <a:gd name="T12" fmla="*/ 59 w 72"/>
                    <a:gd name="T13" fmla="*/ 31 h 43"/>
                    <a:gd name="T14" fmla="*/ 53 w 72"/>
                    <a:gd name="T15" fmla="*/ 31 h 43"/>
                    <a:gd name="T16" fmla="*/ 19 w 72"/>
                    <a:gd name="T17" fmla="*/ 23 h 43"/>
                    <a:gd name="T18" fmla="*/ 16 w 72"/>
                    <a:gd name="T19" fmla="*/ 22 h 43"/>
                    <a:gd name="T20" fmla="*/ 11 w 72"/>
                    <a:gd name="T21" fmla="*/ 20 h 43"/>
                    <a:gd name="T22" fmla="*/ 10 w 72"/>
                    <a:gd name="T23" fmla="*/ 15 h 43"/>
                    <a:gd name="T24" fmla="*/ 13 w 72"/>
                    <a:gd name="T25" fmla="*/ 12 h 43"/>
                    <a:gd name="T26" fmla="*/ 18 w 72"/>
                    <a:gd name="T27" fmla="*/ 11 h 43"/>
                    <a:gd name="T28" fmla="*/ 19 w 72"/>
                    <a:gd name="T29" fmla="*/ 11 h 43"/>
                    <a:gd name="T30" fmla="*/ 26 w 72"/>
                    <a:gd name="T31" fmla="*/ 13 h 43"/>
                    <a:gd name="T32" fmla="*/ 28 w 72"/>
                    <a:gd name="T33" fmla="*/ 2 h 43"/>
                    <a:gd name="T34" fmla="*/ 22 w 72"/>
                    <a:gd name="T35" fmla="*/ 1 h 43"/>
                    <a:gd name="T36" fmla="*/ 19 w 72"/>
                    <a:gd name="T37" fmla="*/ 0 h 43"/>
                    <a:gd name="T38" fmla="*/ 8 w 72"/>
                    <a:gd name="T39" fmla="*/ 2 h 43"/>
                    <a:gd name="T40" fmla="*/ 1 w 72"/>
                    <a:gd name="T41" fmla="*/ 13 h 43"/>
                    <a:gd name="T42" fmla="*/ 3 w 72"/>
                    <a:gd name="T43" fmla="*/ 26 h 43"/>
                    <a:gd name="T44" fmla="*/ 14 w 72"/>
                    <a:gd name="T45" fmla="*/ 34 h 43"/>
                    <a:gd name="T46" fmla="*/ 19 w 72"/>
                    <a:gd name="T47" fmla="*/ 34 h 43"/>
                    <a:gd name="T48" fmla="*/ 48 w 72"/>
                    <a:gd name="T49" fmla="*/ 41 h 43"/>
                    <a:gd name="T50" fmla="*/ 63 w 72"/>
                    <a:gd name="T51" fmla="*/ 41 h 43"/>
                    <a:gd name="T52" fmla="*/ 71 w 72"/>
                    <a:gd name="T53" fmla="*/ 30 h 43"/>
                    <a:gd name="T54" fmla="*/ 69 w 72"/>
                    <a:gd name="T55" fmla="*/ 16 h 43"/>
                    <a:gd name="T56" fmla="*/ 56 w 72"/>
                    <a:gd name="T57" fmla="*/ 9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43">
                      <a:moveTo>
                        <a:pt x="56" y="9"/>
                      </a:moveTo>
                      <a:cubicBezTo>
                        <a:pt x="49" y="7"/>
                        <a:pt x="49" y="7"/>
                        <a:pt x="49" y="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56" y="20"/>
                        <a:pt x="56" y="20"/>
                        <a:pt x="56" y="20"/>
                      </a:cubicBezTo>
                      <a:cubicBezTo>
                        <a:pt x="58" y="21"/>
                        <a:pt x="60" y="22"/>
                        <a:pt x="61" y="23"/>
                      </a:cubicBezTo>
                      <a:cubicBezTo>
                        <a:pt x="62" y="24"/>
                        <a:pt x="62" y="25"/>
                        <a:pt x="62" y="27"/>
                      </a:cubicBezTo>
                      <a:cubicBezTo>
                        <a:pt x="61" y="29"/>
                        <a:pt x="60" y="30"/>
                        <a:pt x="59" y="31"/>
                      </a:cubicBezTo>
                      <a:cubicBezTo>
                        <a:pt x="57" y="32"/>
                        <a:pt x="56" y="32"/>
                        <a:pt x="53" y="31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4" y="22"/>
                        <a:pt x="12" y="21"/>
                        <a:pt x="11" y="20"/>
                      </a:cubicBezTo>
                      <a:cubicBezTo>
                        <a:pt x="10" y="19"/>
                        <a:pt x="10" y="17"/>
                        <a:pt x="10" y="15"/>
                      </a:cubicBezTo>
                      <a:cubicBezTo>
                        <a:pt x="11" y="14"/>
                        <a:pt x="11" y="12"/>
                        <a:pt x="13" y="12"/>
                      </a:cubicBezTo>
                      <a:cubicBezTo>
                        <a:pt x="14" y="11"/>
                        <a:pt x="16" y="11"/>
                        <a:pt x="18" y="11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1" y="0"/>
                        <a:pt x="20" y="0"/>
                        <a:pt x="19" y="0"/>
                      </a:cubicBezTo>
                      <a:cubicBezTo>
                        <a:pt x="15" y="0"/>
                        <a:pt x="11" y="0"/>
                        <a:pt x="8" y="2"/>
                      </a:cubicBezTo>
                      <a:cubicBezTo>
                        <a:pt x="4" y="4"/>
                        <a:pt x="2" y="8"/>
                        <a:pt x="1" y="13"/>
                      </a:cubicBezTo>
                      <a:cubicBezTo>
                        <a:pt x="0" y="18"/>
                        <a:pt x="0" y="22"/>
                        <a:pt x="3" y="26"/>
                      </a:cubicBezTo>
                      <a:cubicBezTo>
                        <a:pt x="5" y="30"/>
                        <a:pt x="9" y="32"/>
                        <a:pt x="14" y="34"/>
                      </a:cubicBezTo>
                      <a:cubicBezTo>
                        <a:pt x="19" y="34"/>
                        <a:pt x="19" y="34"/>
                        <a:pt x="19" y="34"/>
                      </a:cubicBezTo>
                      <a:cubicBezTo>
                        <a:pt x="48" y="41"/>
                        <a:pt x="48" y="41"/>
                        <a:pt x="48" y="41"/>
                      </a:cubicBezTo>
                      <a:cubicBezTo>
                        <a:pt x="55" y="43"/>
                        <a:pt x="60" y="43"/>
                        <a:pt x="63" y="41"/>
                      </a:cubicBezTo>
                      <a:cubicBezTo>
                        <a:pt x="67" y="39"/>
                        <a:pt x="70" y="35"/>
                        <a:pt x="71" y="30"/>
                      </a:cubicBezTo>
                      <a:cubicBezTo>
                        <a:pt x="72" y="24"/>
                        <a:pt x="71" y="20"/>
                        <a:pt x="69" y="16"/>
                      </a:cubicBezTo>
                      <a:cubicBezTo>
                        <a:pt x="66" y="13"/>
                        <a:pt x="62" y="10"/>
                        <a:pt x="56" y="9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4" name="íṣľíḓê"/>
                <p:cNvSpPr/>
                <p:nvPr/>
              </p:nvSpPr>
              <p:spPr bwMode="auto">
                <a:xfrm>
                  <a:off x="2221980" y="3498178"/>
                  <a:ext cx="146050" cy="82550"/>
                </a:xfrm>
                <a:custGeom>
                  <a:avLst/>
                  <a:gdLst>
                    <a:gd name="T0" fmla="*/ 90 w 92"/>
                    <a:gd name="T1" fmla="*/ 24 h 52"/>
                    <a:gd name="T2" fmla="*/ 92 w 92"/>
                    <a:gd name="T3" fmla="*/ 10 h 52"/>
                    <a:gd name="T4" fmla="*/ 16 w 92"/>
                    <a:gd name="T5" fmla="*/ 1 h 52"/>
                    <a:gd name="T6" fmla="*/ 5 w 92"/>
                    <a:gd name="T7" fmla="*/ 0 h 52"/>
                    <a:gd name="T8" fmla="*/ 4 w 92"/>
                    <a:gd name="T9" fmla="*/ 14 h 52"/>
                    <a:gd name="T10" fmla="*/ 16 w 92"/>
                    <a:gd name="T11" fmla="*/ 15 h 52"/>
                    <a:gd name="T12" fmla="*/ 38 w 92"/>
                    <a:gd name="T13" fmla="*/ 18 h 52"/>
                    <a:gd name="T14" fmla="*/ 37 w 92"/>
                    <a:gd name="T15" fmla="*/ 32 h 52"/>
                    <a:gd name="T16" fmla="*/ 16 w 92"/>
                    <a:gd name="T17" fmla="*/ 29 h 52"/>
                    <a:gd name="T18" fmla="*/ 1 w 92"/>
                    <a:gd name="T19" fmla="*/ 28 h 52"/>
                    <a:gd name="T20" fmla="*/ 0 w 92"/>
                    <a:gd name="T21" fmla="*/ 42 h 52"/>
                    <a:gd name="T22" fmla="*/ 16 w 92"/>
                    <a:gd name="T23" fmla="*/ 43 h 52"/>
                    <a:gd name="T24" fmla="*/ 87 w 92"/>
                    <a:gd name="T25" fmla="*/ 52 h 52"/>
                    <a:gd name="T26" fmla="*/ 89 w 92"/>
                    <a:gd name="T27" fmla="*/ 38 h 52"/>
                    <a:gd name="T28" fmla="*/ 50 w 92"/>
                    <a:gd name="T29" fmla="*/ 33 h 52"/>
                    <a:gd name="T30" fmla="*/ 51 w 92"/>
                    <a:gd name="T31" fmla="*/ 19 h 52"/>
                    <a:gd name="T32" fmla="*/ 90 w 92"/>
                    <a:gd name="T33" fmla="*/ 2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52">
                      <a:moveTo>
                        <a:pt x="90" y="24"/>
                      </a:moveTo>
                      <a:lnTo>
                        <a:pt x="92" y="10"/>
                      </a:lnTo>
                      <a:lnTo>
                        <a:pt x="16" y="1"/>
                      </a:lnTo>
                      <a:lnTo>
                        <a:pt x="5" y="0"/>
                      </a:lnTo>
                      <a:lnTo>
                        <a:pt x="4" y="14"/>
                      </a:lnTo>
                      <a:lnTo>
                        <a:pt x="16" y="15"/>
                      </a:lnTo>
                      <a:lnTo>
                        <a:pt x="38" y="18"/>
                      </a:lnTo>
                      <a:lnTo>
                        <a:pt x="37" y="32"/>
                      </a:lnTo>
                      <a:lnTo>
                        <a:pt x="16" y="29"/>
                      </a:lnTo>
                      <a:lnTo>
                        <a:pt x="1" y="28"/>
                      </a:lnTo>
                      <a:lnTo>
                        <a:pt x="0" y="42"/>
                      </a:lnTo>
                      <a:lnTo>
                        <a:pt x="16" y="43"/>
                      </a:lnTo>
                      <a:lnTo>
                        <a:pt x="87" y="52"/>
                      </a:lnTo>
                      <a:lnTo>
                        <a:pt x="89" y="38"/>
                      </a:lnTo>
                      <a:lnTo>
                        <a:pt x="50" y="33"/>
                      </a:lnTo>
                      <a:lnTo>
                        <a:pt x="51" y="19"/>
                      </a:lnTo>
                      <a:lnTo>
                        <a:pt x="90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5" name="i$ļîḍè"/>
                <p:cNvSpPr/>
                <p:nvPr/>
              </p:nvSpPr>
              <p:spPr bwMode="auto">
                <a:xfrm>
                  <a:off x="2220392" y="3334665"/>
                  <a:ext cx="144463" cy="79375"/>
                </a:xfrm>
                <a:custGeom>
                  <a:avLst/>
                  <a:gdLst>
                    <a:gd name="T0" fmla="*/ 51 w 72"/>
                    <a:gd name="T1" fmla="*/ 1 h 39"/>
                    <a:gd name="T2" fmla="*/ 16 w 72"/>
                    <a:gd name="T3" fmla="*/ 5 h 39"/>
                    <a:gd name="T4" fmla="*/ 14 w 72"/>
                    <a:gd name="T5" fmla="*/ 6 h 39"/>
                    <a:gd name="T6" fmla="*/ 4 w 72"/>
                    <a:gd name="T7" fmla="*/ 11 h 39"/>
                    <a:gd name="T8" fmla="*/ 0 w 72"/>
                    <a:gd name="T9" fmla="*/ 24 h 39"/>
                    <a:gd name="T10" fmla="*/ 6 w 72"/>
                    <a:gd name="T11" fmla="*/ 36 h 39"/>
                    <a:gd name="T12" fmla="*/ 14 w 72"/>
                    <a:gd name="T13" fmla="*/ 39 h 39"/>
                    <a:gd name="T14" fmla="*/ 19 w 72"/>
                    <a:gd name="T15" fmla="*/ 39 h 39"/>
                    <a:gd name="T16" fmla="*/ 54 w 72"/>
                    <a:gd name="T17" fmla="*/ 35 h 39"/>
                    <a:gd name="T18" fmla="*/ 68 w 72"/>
                    <a:gd name="T19" fmla="*/ 29 h 39"/>
                    <a:gd name="T20" fmla="*/ 72 w 72"/>
                    <a:gd name="T21" fmla="*/ 16 h 39"/>
                    <a:gd name="T22" fmla="*/ 66 w 72"/>
                    <a:gd name="T23" fmla="*/ 4 h 39"/>
                    <a:gd name="T24" fmla="*/ 51 w 72"/>
                    <a:gd name="T25" fmla="*/ 1 h 39"/>
                    <a:gd name="T26" fmla="*/ 61 w 72"/>
                    <a:gd name="T27" fmla="*/ 21 h 39"/>
                    <a:gd name="T28" fmla="*/ 56 w 72"/>
                    <a:gd name="T29" fmla="*/ 23 h 39"/>
                    <a:gd name="T30" fmla="*/ 18 w 72"/>
                    <a:gd name="T31" fmla="*/ 28 h 39"/>
                    <a:gd name="T32" fmla="*/ 14 w 72"/>
                    <a:gd name="T33" fmla="*/ 28 h 39"/>
                    <a:gd name="T34" fmla="*/ 12 w 72"/>
                    <a:gd name="T35" fmla="*/ 27 h 39"/>
                    <a:gd name="T36" fmla="*/ 10 w 72"/>
                    <a:gd name="T37" fmla="*/ 23 h 39"/>
                    <a:gd name="T38" fmla="*/ 11 w 72"/>
                    <a:gd name="T39" fmla="*/ 18 h 39"/>
                    <a:gd name="T40" fmla="*/ 14 w 72"/>
                    <a:gd name="T41" fmla="*/ 17 h 39"/>
                    <a:gd name="T42" fmla="*/ 16 w 72"/>
                    <a:gd name="T43" fmla="*/ 16 h 39"/>
                    <a:gd name="T44" fmla="*/ 55 w 72"/>
                    <a:gd name="T45" fmla="*/ 12 h 39"/>
                    <a:gd name="T46" fmla="*/ 60 w 72"/>
                    <a:gd name="T47" fmla="*/ 13 h 39"/>
                    <a:gd name="T48" fmla="*/ 62 w 72"/>
                    <a:gd name="T49" fmla="*/ 17 h 39"/>
                    <a:gd name="T50" fmla="*/ 61 w 72"/>
                    <a:gd name="T51" fmla="*/ 2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39">
                      <a:moveTo>
                        <a:pt x="51" y="1"/>
                      </a:move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5" y="5"/>
                        <a:pt x="14" y="5"/>
                        <a:pt x="14" y="6"/>
                      </a:cubicBezTo>
                      <a:cubicBezTo>
                        <a:pt x="9" y="6"/>
                        <a:pt x="6" y="8"/>
                        <a:pt x="4" y="11"/>
                      </a:cubicBezTo>
                      <a:cubicBezTo>
                        <a:pt x="1" y="14"/>
                        <a:pt x="0" y="19"/>
                        <a:pt x="0" y="24"/>
                      </a:cubicBezTo>
                      <a:cubicBezTo>
                        <a:pt x="1" y="29"/>
                        <a:pt x="3" y="33"/>
                        <a:pt x="6" y="36"/>
                      </a:cubicBezTo>
                      <a:cubicBezTo>
                        <a:pt x="8" y="37"/>
                        <a:pt x="11" y="38"/>
                        <a:pt x="14" y="39"/>
                      </a:cubicBezTo>
                      <a:cubicBezTo>
                        <a:pt x="15" y="39"/>
                        <a:pt x="17" y="39"/>
                        <a:pt x="19" y="39"/>
                      </a:cubicBezTo>
                      <a:cubicBezTo>
                        <a:pt x="54" y="35"/>
                        <a:pt x="54" y="35"/>
                        <a:pt x="54" y="35"/>
                      </a:cubicBezTo>
                      <a:cubicBezTo>
                        <a:pt x="61" y="34"/>
                        <a:pt x="65" y="32"/>
                        <a:pt x="68" y="29"/>
                      </a:cubicBezTo>
                      <a:cubicBezTo>
                        <a:pt x="71" y="26"/>
                        <a:pt x="72" y="21"/>
                        <a:pt x="72" y="16"/>
                      </a:cubicBezTo>
                      <a:cubicBezTo>
                        <a:pt x="71" y="10"/>
                        <a:pt x="69" y="6"/>
                        <a:pt x="66" y="4"/>
                      </a:cubicBezTo>
                      <a:cubicBezTo>
                        <a:pt x="62" y="1"/>
                        <a:pt x="57" y="0"/>
                        <a:pt x="51" y="1"/>
                      </a:cubicBezTo>
                      <a:close/>
                      <a:moveTo>
                        <a:pt x="61" y="21"/>
                      </a:moveTo>
                      <a:cubicBezTo>
                        <a:pt x="60" y="23"/>
                        <a:pt x="58" y="23"/>
                        <a:pt x="56" y="23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6" y="28"/>
                        <a:pt x="15" y="28"/>
                        <a:pt x="14" y="28"/>
                      </a:cubicBezTo>
                      <a:cubicBezTo>
                        <a:pt x="13" y="27"/>
                        <a:pt x="13" y="27"/>
                        <a:pt x="12" y="27"/>
                      </a:cubicBezTo>
                      <a:cubicBezTo>
                        <a:pt x="11" y="26"/>
                        <a:pt x="10" y="25"/>
                        <a:pt x="10" y="23"/>
                      </a:cubicBezTo>
                      <a:cubicBezTo>
                        <a:pt x="10" y="21"/>
                        <a:pt x="10" y="19"/>
                        <a:pt x="11" y="18"/>
                      </a:cubicBezTo>
                      <a:cubicBezTo>
                        <a:pt x="12" y="18"/>
                        <a:pt x="13" y="17"/>
                        <a:pt x="14" y="17"/>
                      </a:cubicBezTo>
                      <a:cubicBezTo>
                        <a:pt x="14" y="17"/>
                        <a:pt x="15" y="17"/>
                        <a:pt x="16" y="16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7" y="12"/>
                        <a:pt x="59" y="12"/>
                        <a:pt x="60" y="13"/>
                      </a:cubicBezTo>
                      <a:cubicBezTo>
                        <a:pt x="61" y="14"/>
                        <a:pt x="62" y="15"/>
                        <a:pt x="62" y="17"/>
                      </a:cubicBezTo>
                      <a:cubicBezTo>
                        <a:pt x="62" y="19"/>
                        <a:pt x="62" y="20"/>
                        <a:pt x="61" y="2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6" name="îŝḷíḑè"/>
                <p:cNvSpPr/>
                <p:nvPr/>
              </p:nvSpPr>
              <p:spPr bwMode="auto">
                <a:xfrm>
                  <a:off x="2214042" y="3258465"/>
                  <a:ext cx="139700" cy="82550"/>
                </a:xfrm>
                <a:custGeom>
                  <a:avLst/>
                  <a:gdLst>
                    <a:gd name="T0" fmla="*/ 72 w 88"/>
                    <a:gd name="T1" fmla="*/ 23 h 52"/>
                    <a:gd name="T2" fmla="*/ 21 w 88"/>
                    <a:gd name="T3" fmla="*/ 34 h 52"/>
                    <a:gd name="T4" fmla="*/ 0 w 88"/>
                    <a:gd name="T5" fmla="*/ 38 h 52"/>
                    <a:gd name="T6" fmla="*/ 2 w 88"/>
                    <a:gd name="T7" fmla="*/ 52 h 52"/>
                    <a:gd name="T8" fmla="*/ 21 w 88"/>
                    <a:gd name="T9" fmla="*/ 48 h 52"/>
                    <a:gd name="T10" fmla="*/ 88 w 88"/>
                    <a:gd name="T11" fmla="*/ 34 h 52"/>
                    <a:gd name="T12" fmla="*/ 81 w 88"/>
                    <a:gd name="T13" fmla="*/ 0 h 52"/>
                    <a:gd name="T14" fmla="*/ 69 w 88"/>
                    <a:gd name="T15" fmla="*/ 2 h 52"/>
                    <a:gd name="T16" fmla="*/ 72 w 88"/>
                    <a:gd name="T17" fmla="*/ 2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52">
                      <a:moveTo>
                        <a:pt x="72" y="23"/>
                      </a:moveTo>
                      <a:lnTo>
                        <a:pt x="21" y="34"/>
                      </a:lnTo>
                      <a:lnTo>
                        <a:pt x="0" y="38"/>
                      </a:lnTo>
                      <a:lnTo>
                        <a:pt x="2" y="52"/>
                      </a:lnTo>
                      <a:lnTo>
                        <a:pt x="21" y="48"/>
                      </a:lnTo>
                      <a:lnTo>
                        <a:pt x="88" y="34"/>
                      </a:lnTo>
                      <a:lnTo>
                        <a:pt x="81" y="0"/>
                      </a:lnTo>
                      <a:lnTo>
                        <a:pt x="69" y="2"/>
                      </a:lnTo>
                      <a:lnTo>
                        <a:pt x="72" y="2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7" name="iSľiḓé"/>
                <p:cNvSpPr/>
                <p:nvPr/>
              </p:nvSpPr>
              <p:spPr bwMode="auto">
                <a:xfrm>
                  <a:off x="2193405" y="3191790"/>
                  <a:ext cx="144463" cy="95250"/>
                </a:xfrm>
                <a:custGeom>
                  <a:avLst/>
                  <a:gdLst>
                    <a:gd name="T0" fmla="*/ 47 w 71"/>
                    <a:gd name="T1" fmla="*/ 2 h 47"/>
                    <a:gd name="T2" fmla="*/ 27 w 71"/>
                    <a:gd name="T3" fmla="*/ 9 h 47"/>
                    <a:gd name="T4" fmla="*/ 13 w 71"/>
                    <a:gd name="T5" fmla="*/ 13 h 47"/>
                    <a:gd name="T6" fmla="*/ 2 w 71"/>
                    <a:gd name="T7" fmla="*/ 22 h 47"/>
                    <a:gd name="T8" fmla="*/ 2 w 71"/>
                    <a:gd name="T9" fmla="*/ 35 h 47"/>
                    <a:gd name="T10" fmla="*/ 10 w 71"/>
                    <a:gd name="T11" fmla="*/ 45 h 47"/>
                    <a:gd name="T12" fmla="*/ 23 w 71"/>
                    <a:gd name="T13" fmla="*/ 45 h 47"/>
                    <a:gd name="T14" fmla="*/ 27 w 71"/>
                    <a:gd name="T15" fmla="*/ 44 h 47"/>
                    <a:gd name="T16" fmla="*/ 57 w 71"/>
                    <a:gd name="T17" fmla="*/ 34 h 47"/>
                    <a:gd name="T18" fmla="*/ 69 w 71"/>
                    <a:gd name="T19" fmla="*/ 25 h 47"/>
                    <a:gd name="T20" fmla="*/ 70 w 71"/>
                    <a:gd name="T21" fmla="*/ 12 h 47"/>
                    <a:gd name="T22" fmla="*/ 61 w 71"/>
                    <a:gd name="T23" fmla="*/ 1 h 47"/>
                    <a:gd name="T24" fmla="*/ 47 w 71"/>
                    <a:gd name="T25" fmla="*/ 2 h 47"/>
                    <a:gd name="T26" fmla="*/ 58 w 71"/>
                    <a:gd name="T27" fmla="*/ 11 h 47"/>
                    <a:gd name="T28" fmla="*/ 61 w 71"/>
                    <a:gd name="T29" fmla="*/ 15 h 47"/>
                    <a:gd name="T30" fmla="*/ 60 w 71"/>
                    <a:gd name="T31" fmla="*/ 19 h 47"/>
                    <a:gd name="T32" fmla="*/ 56 w 71"/>
                    <a:gd name="T33" fmla="*/ 23 h 47"/>
                    <a:gd name="T34" fmla="*/ 27 w 71"/>
                    <a:gd name="T35" fmla="*/ 32 h 47"/>
                    <a:gd name="T36" fmla="*/ 19 w 71"/>
                    <a:gd name="T37" fmla="*/ 35 h 47"/>
                    <a:gd name="T38" fmla="*/ 14 w 71"/>
                    <a:gd name="T39" fmla="*/ 35 h 47"/>
                    <a:gd name="T40" fmla="*/ 11 w 71"/>
                    <a:gd name="T41" fmla="*/ 32 h 47"/>
                    <a:gd name="T42" fmla="*/ 11 w 71"/>
                    <a:gd name="T43" fmla="*/ 27 h 47"/>
                    <a:gd name="T44" fmla="*/ 16 w 71"/>
                    <a:gd name="T45" fmla="*/ 24 h 47"/>
                    <a:gd name="T46" fmla="*/ 27 w 71"/>
                    <a:gd name="T47" fmla="*/ 20 h 47"/>
                    <a:gd name="T48" fmla="*/ 52 w 71"/>
                    <a:gd name="T49" fmla="*/ 12 h 47"/>
                    <a:gd name="T50" fmla="*/ 58 w 71"/>
                    <a:gd name="T51" fmla="*/ 1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1" h="47">
                      <a:moveTo>
                        <a:pt x="47" y="2"/>
                      </a:moveTo>
                      <a:cubicBezTo>
                        <a:pt x="27" y="9"/>
                        <a:pt x="27" y="9"/>
                        <a:pt x="27" y="9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8" y="15"/>
                        <a:pt x="4" y="18"/>
                        <a:pt x="2" y="22"/>
                      </a:cubicBezTo>
                      <a:cubicBezTo>
                        <a:pt x="0" y="25"/>
                        <a:pt x="0" y="30"/>
                        <a:pt x="2" y="35"/>
                      </a:cubicBezTo>
                      <a:cubicBezTo>
                        <a:pt x="3" y="40"/>
                        <a:pt x="6" y="43"/>
                        <a:pt x="10" y="45"/>
                      </a:cubicBezTo>
                      <a:cubicBezTo>
                        <a:pt x="14" y="47"/>
                        <a:pt x="18" y="47"/>
                        <a:pt x="23" y="45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57" y="34"/>
                        <a:pt x="57" y="34"/>
                        <a:pt x="57" y="34"/>
                      </a:cubicBezTo>
                      <a:cubicBezTo>
                        <a:pt x="62" y="32"/>
                        <a:pt x="67" y="29"/>
                        <a:pt x="69" y="25"/>
                      </a:cubicBezTo>
                      <a:cubicBezTo>
                        <a:pt x="71" y="21"/>
                        <a:pt x="71" y="17"/>
                        <a:pt x="70" y="12"/>
                      </a:cubicBezTo>
                      <a:cubicBezTo>
                        <a:pt x="68" y="7"/>
                        <a:pt x="65" y="3"/>
                        <a:pt x="61" y="1"/>
                      </a:cubicBezTo>
                      <a:cubicBezTo>
                        <a:pt x="57" y="0"/>
                        <a:pt x="52" y="0"/>
                        <a:pt x="47" y="2"/>
                      </a:cubicBezTo>
                      <a:close/>
                      <a:moveTo>
                        <a:pt x="58" y="11"/>
                      </a:moveTo>
                      <a:cubicBezTo>
                        <a:pt x="59" y="12"/>
                        <a:pt x="60" y="13"/>
                        <a:pt x="61" y="15"/>
                      </a:cubicBezTo>
                      <a:cubicBezTo>
                        <a:pt x="61" y="17"/>
                        <a:pt x="61" y="18"/>
                        <a:pt x="60" y="19"/>
                      </a:cubicBezTo>
                      <a:cubicBezTo>
                        <a:pt x="59" y="21"/>
                        <a:pt x="58" y="22"/>
                        <a:pt x="56" y="23"/>
                      </a:cubicBezTo>
                      <a:cubicBezTo>
                        <a:pt x="27" y="32"/>
                        <a:pt x="27" y="32"/>
                        <a:pt x="27" y="32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7" y="36"/>
                        <a:pt x="15" y="36"/>
                        <a:pt x="14" y="35"/>
                      </a:cubicBezTo>
                      <a:cubicBezTo>
                        <a:pt x="12" y="35"/>
                        <a:pt x="11" y="34"/>
                        <a:pt x="11" y="32"/>
                      </a:cubicBezTo>
                      <a:cubicBezTo>
                        <a:pt x="10" y="30"/>
                        <a:pt x="10" y="29"/>
                        <a:pt x="11" y="27"/>
                      </a:cubicBezTo>
                      <a:cubicBezTo>
                        <a:pt x="12" y="26"/>
                        <a:pt x="13" y="25"/>
                        <a:pt x="16" y="24"/>
                      </a:cubicBezTo>
                      <a:cubicBezTo>
                        <a:pt x="27" y="20"/>
                        <a:pt x="27" y="20"/>
                        <a:pt x="27" y="20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4" y="11"/>
                        <a:pt x="56" y="11"/>
                        <a:pt x="58" y="11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8" name="íšļîḋé"/>
                <p:cNvSpPr/>
                <p:nvPr/>
              </p:nvSpPr>
              <p:spPr bwMode="auto">
                <a:xfrm>
                  <a:off x="2166417" y="3104478"/>
                  <a:ext cx="144463" cy="111125"/>
                </a:xfrm>
                <a:custGeom>
                  <a:avLst/>
                  <a:gdLst>
                    <a:gd name="T0" fmla="*/ 29 w 71"/>
                    <a:gd name="T1" fmla="*/ 15 h 55"/>
                    <a:gd name="T2" fmla="*/ 35 w 71"/>
                    <a:gd name="T3" fmla="*/ 30 h 55"/>
                    <a:gd name="T4" fmla="*/ 40 w 71"/>
                    <a:gd name="T5" fmla="*/ 28 h 55"/>
                    <a:gd name="T6" fmla="*/ 43 w 71"/>
                    <a:gd name="T7" fmla="*/ 27 h 55"/>
                    <a:gd name="T8" fmla="*/ 41 w 71"/>
                    <a:gd name="T9" fmla="*/ 21 h 55"/>
                    <a:gd name="T10" fmla="*/ 51 w 71"/>
                    <a:gd name="T11" fmla="*/ 16 h 55"/>
                    <a:gd name="T12" fmla="*/ 56 w 71"/>
                    <a:gd name="T13" fmla="*/ 16 h 55"/>
                    <a:gd name="T14" fmla="*/ 59 w 71"/>
                    <a:gd name="T15" fmla="*/ 19 h 55"/>
                    <a:gd name="T16" fmla="*/ 59 w 71"/>
                    <a:gd name="T17" fmla="*/ 23 h 55"/>
                    <a:gd name="T18" fmla="*/ 55 w 71"/>
                    <a:gd name="T19" fmla="*/ 27 h 55"/>
                    <a:gd name="T20" fmla="*/ 40 w 71"/>
                    <a:gd name="T21" fmla="*/ 33 h 55"/>
                    <a:gd name="T22" fmla="*/ 20 w 71"/>
                    <a:gd name="T23" fmla="*/ 42 h 55"/>
                    <a:gd name="T24" fmla="*/ 14 w 71"/>
                    <a:gd name="T25" fmla="*/ 43 h 55"/>
                    <a:gd name="T26" fmla="*/ 11 w 71"/>
                    <a:gd name="T27" fmla="*/ 40 h 55"/>
                    <a:gd name="T28" fmla="*/ 11 w 71"/>
                    <a:gd name="T29" fmla="*/ 36 h 55"/>
                    <a:gd name="T30" fmla="*/ 15 w 71"/>
                    <a:gd name="T31" fmla="*/ 32 h 55"/>
                    <a:gd name="T32" fmla="*/ 22 w 71"/>
                    <a:gd name="T33" fmla="*/ 29 h 55"/>
                    <a:gd name="T34" fmla="*/ 18 w 71"/>
                    <a:gd name="T35" fmla="*/ 19 h 55"/>
                    <a:gd name="T36" fmla="*/ 12 w 71"/>
                    <a:gd name="T37" fmla="*/ 22 h 55"/>
                    <a:gd name="T38" fmla="*/ 10 w 71"/>
                    <a:gd name="T39" fmla="*/ 23 h 55"/>
                    <a:gd name="T40" fmla="*/ 2 w 71"/>
                    <a:gd name="T41" fmla="*/ 31 h 55"/>
                    <a:gd name="T42" fmla="*/ 2 w 71"/>
                    <a:gd name="T43" fmla="*/ 44 h 55"/>
                    <a:gd name="T44" fmla="*/ 10 w 71"/>
                    <a:gd name="T45" fmla="*/ 53 h 55"/>
                    <a:gd name="T46" fmla="*/ 11 w 71"/>
                    <a:gd name="T47" fmla="*/ 53 h 55"/>
                    <a:gd name="T48" fmla="*/ 25 w 71"/>
                    <a:gd name="T49" fmla="*/ 52 h 55"/>
                    <a:gd name="T50" fmla="*/ 40 w 71"/>
                    <a:gd name="T51" fmla="*/ 46 h 55"/>
                    <a:gd name="T52" fmla="*/ 57 w 71"/>
                    <a:gd name="T53" fmla="*/ 38 h 55"/>
                    <a:gd name="T54" fmla="*/ 68 w 71"/>
                    <a:gd name="T55" fmla="*/ 29 h 55"/>
                    <a:gd name="T56" fmla="*/ 69 w 71"/>
                    <a:gd name="T57" fmla="*/ 16 h 55"/>
                    <a:gd name="T58" fmla="*/ 65 w 71"/>
                    <a:gd name="T59" fmla="*/ 11 h 55"/>
                    <a:gd name="T60" fmla="*/ 59 w 71"/>
                    <a:gd name="T61" fmla="*/ 9 h 55"/>
                    <a:gd name="T62" fmla="*/ 62 w 71"/>
                    <a:gd name="T63" fmla="*/ 5 h 55"/>
                    <a:gd name="T64" fmla="*/ 60 w 71"/>
                    <a:gd name="T65" fmla="*/ 0 h 55"/>
                    <a:gd name="T66" fmla="*/ 40 w 71"/>
                    <a:gd name="T67" fmla="*/ 10 h 55"/>
                    <a:gd name="T68" fmla="*/ 29 w 71"/>
                    <a:gd name="T69" fmla="*/ 1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1" h="55">
                      <a:moveTo>
                        <a:pt x="29" y="1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0" y="28"/>
                        <a:pt x="40" y="28"/>
                        <a:pt x="40" y="28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1" y="21"/>
                        <a:pt x="41" y="21"/>
                        <a:pt x="41" y="21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53" y="15"/>
                        <a:pt x="55" y="15"/>
                        <a:pt x="56" y="16"/>
                      </a:cubicBezTo>
                      <a:cubicBezTo>
                        <a:pt x="58" y="16"/>
                        <a:pt x="59" y="17"/>
                        <a:pt x="59" y="19"/>
                      </a:cubicBezTo>
                      <a:cubicBezTo>
                        <a:pt x="60" y="20"/>
                        <a:pt x="60" y="22"/>
                        <a:pt x="59" y="23"/>
                      </a:cubicBezTo>
                      <a:cubicBezTo>
                        <a:pt x="58" y="25"/>
                        <a:pt x="57" y="26"/>
                        <a:pt x="55" y="27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cubicBezTo>
                        <a:pt x="17" y="43"/>
                        <a:pt x="16" y="44"/>
                        <a:pt x="14" y="43"/>
                      </a:cubicBezTo>
                      <a:cubicBezTo>
                        <a:pt x="13" y="43"/>
                        <a:pt x="12" y="42"/>
                        <a:pt x="11" y="40"/>
                      </a:cubicBezTo>
                      <a:cubicBezTo>
                        <a:pt x="10" y="38"/>
                        <a:pt x="10" y="37"/>
                        <a:pt x="11" y="36"/>
                      </a:cubicBezTo>
                      <a:cubicBezTo>
                        <a:pt x="12" y="34"/>
                        <a:pt x="13" y="33"/>
                        <a:pt x="15" y="32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1" y="22"/>
                        <a:pt x="11" y="23"/>
                        <a:pt x="10" y="23"/>
                      </a:cubicBezTo>
                      <a:cubicBezTo>
                        <a:pt x="6" y="25"/>
                        <a:pt x="3" y="28"/>
                        <a:pt x="2" y="31"/>
                      </a:cubicBezTo>
                      <a:cubicBezTo>
                        <a:pt x="0" y="35"/>
                        <a:pt x="0" y="39"/>
                        <a:pt x="2" y="44"/>
                      </a:cubicBezTo>
                      <a:cubicBezTo>
                        <a:pt x="4" y="48"/>
                        <a:pt x="6" y="51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5" y="55"/>
                        <a:pt x="19" y="55"/>
                        <a:pt x="25" y="52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57" y="38"/>
                        <a:pt x="57" y="38"/>
                        <a:pt x="57" y="38"/>
                      </a:cubicBezTo>
                      <a:cubicBezTo>
                        <a:pt x="63" y="36"/>
                        <a:pt x="66" y="32"/>
                        <a:pt x="68" y="29"/>
                      </a:cubicBezTo>
                      <a:cubicBezTo>
                        <a:pt x="70" y="25"/>
                        <a:pt x="71" y="21"/>
                        <a:pt x="69" y="16"/>
                      </a:cubicBezTo>
                      <a:cubicBezTo>
                        <a:pt x="68" y="14"/>
                        <a:pt x="66" y="12"/>
                        <a:pt x="65" y="11"/>
                      </a:cubicBezTo>
                      <a:cubicBezTo>
                        <a:pt x="63" y="10"/>
                        <a:pt x="61" y="9"/>
                        <a:pt x="59" y="9"/>
                      </a:cubicBezTo>
                      <a:cubicBezTo>
                        <a:pt x="62" y="5"/>
                        <a:pt x="62" y="5"/>
                        <a:pt x="62" y="5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69" name="îṣlîďê"/>
                <p:cNvSpPr/>
                <p:nvPr/>
              </p:nvSpPr>
              <p:spPr bwMode="auto">
                <a:xfrm>
                  <a:off x="2228330" y="3421978"/>
                  <a:ext cx="139700" cy="71438"/>
                </a:xfrm>
                <a:custGeom>
                  <a:avLst/>
                  <a:gdLst>
                    <a:gd name="T0" fmla="*/ 0 w 69"/>
                    <a:gd name="T1" fmla="*/ 0 h 35"/>
                    <a:gd name="T2" fmla="*/ 0 w 69"/>
                    <a:gd name="T3" fmla="*/ 10 h 35"/>
                    <a:gd name="T4" fmla="*/ 10 w 69"/>
                    <a:gd name="T5" fmla="*/ 10 h 35"/>
                    <a:gd name="T6" fmla="*/ 39 w 69"/>
                    <a:gd name="T7" fmla="*/ 10 h 35"/>
                    <a:gd name="T8" fmla="*/ 43 w 69"/>
                    <a:gd name="T9" fmla="*/ 10 h 35"/>
                    <a:gd name="T10" fmla="*/ 48 w 69"/>
                    <a:gd name="T11" fmla="*/ 9 h 35"/>
                    <a:gd name="T12" fmla="*/ 44 w 69"/>
                    <a:gd name="T13" fmla="*/ 10 h 35"/>
                    <a:gd name="T14" fmla="*/ 41 w 69"/>
                    <a:gd name="T15" fmla="*/ 11 h 35"/>
                    <a:gd name="T16" fmla="*/ 10 w 69"/>
                    <a:gd name="T17" fmla="*/ 22 h 35"/>
                    <a:gd name="T18" fmla="*/ 0 w 69"/>
                    <a:gd name="T19" fmla="*/ 25 h 35"/>
                    <a:gd name="T20" fmla="*/ 0 w 69"/>
                    <a:gd name="T21" fmla="*/ 35 h 35"/>
                    <a:gd name="T22" fmla="*/ 10 w 69"/>
                    <a:gd name="T23" fmla="*/ 35 h 35"/>
                    <a:gd name="T24" fmla="*/ 69 w 69"/>
                    <a:gd name="T25" fmla="*/ 35 h 35"/>
                    <a:gd name="T26" fmla="*/ 69 w 69"/>
                    <a:gd name="T27" fmla="*/ 24 h 35"/>
                    <a:gd name="T28" fmla="*/ 33 w 69"/>
                    <a:gd name="T29" fmla="*/ 25 h 35"/>
                    <a:gd name="T30" fmla="*/ 29 w 69"/>
                    <a:gd name="T31" fmla="*/ 25 h 35"/>
                    <a:gd name="T32" fmla="*/ 23 w 69"/>
                    <a:gd name="T33" fmla="*/ 26 h 35"/>
                    <a:gd name="T34" fmla="*/ 30 w 69"/>
                    <a:gd name="T35" fmla="*/ 24 h 35"/>
                    <a:gd name="T36" fmla="*/ 31 w 69"/>
                    <a:gd name="T37" fmla="*/ 24 h 35"/>
                    <a:gd name="T38" fmla="*/ 69 w 69"/>
                    <a:gd name="T39" fmla="*/ 10 h 35"/>
                    <a:gd name="T40" fmla="*/ 69 w 69"/>
                    <a:gd name="T41" fmla="*/ 0 h 35"/>
                    <a:gd name="T42" fmla="*/ 10 w 69"/>
                    <a:gd name="T43" fmla="*/ 0 h 35"/>
                    <a:gd name="T44" fmla="*/ 0 w 69"/>
                    <a:gd name="T4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9" h="35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40" y="10"/>
                        <a:pt x="41" y="10"/>
                        <a:pt x="43" y="10"/>
                      </a:cubicBezTo>
                      <a:cubicBezTo>
                        <a:pt x="45" y="10"/>
                        <a:pt x="47" y="9"/>
                        <a:pt x="48" y="9"/>
                      </a:cubicBezTo>
                      <a:cubicBezTo>
                        <a:pt x="47" y="9"/>
                        <a:pt x="46" y="10"/>
                        <a:pt x="44" y="10"/>
                      </a:cubicBezTo>
                      <a:cubicBezTo>
                        <a:pt x="43" y="11"/>
                        <a:pt x="42" y="11"/>
                        <a:pt x="41" y="11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0" y="35"/>
                        <a:pt x="10" y="35"/>
                        <a:pt x="10" y="35"/>
                      </a:cubicBezTo>
                      <a:cubicBezTo>
                        <a:pt x="69" y="35"/>
                        <a:pt x="69" y="35"/>
                        <a:pt x="69" y="35"/>
                      </a:cubicBezTo>
                      <a:cubicBezTo>
                        <a:pt x="69" y="24"/>
                        <a:pt x="69" y="24"/>
                        <a:pt x="69" y="24"/>
                      </a:cubicBezTo>
                      <a:cubicBezTo>
                        <a:pt x="33" y="25"/>
                        <a:pt x="33" y="25"/>
                        <a:pt x="33" y="25"/>
                      </a:cubicBezTo>
                      <a:cubicBezTo>
                        <a:pt x="32" y="25"/>
                        <a:pt x="31" y="25"/>
                        <a:pt x="29" y="25"/>
                      </a:cubicBezTo>
                      <a:cubicBezTo>
                        <a:pt x="28" y="25"/>
                        <a:pt x="26" y="26"/>
                        <a:pt x="23" y="26"/>
                      </a:cubicBezTo>
                      <a:cubicBezTo>
                        <a:pt x="25" y="25"/>
                        <a:pt x="28" y="25"/>
                        <a:pt x="30" y="24"/>
                      </a:cubicBezTo>
                      <a:cubicBezTo>
                        <a:pt x="31" y="24"/>
                        <a:pt x="31" y="24"/>
                        <a:pt x="31" y="24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0" name="íşľîdé"/>
                <p:cNvSpPr/>
                <p:nvPr/>
              </p:nvSpPr>
              <p:spPr bwMode="auto">
                <a:xfrm>
                  <a:off x="2161655" y="3698203"/>
                  <a:ext cx="144463" cy="100013"/>
                </a:xfrm>
                <a:custGeom>
                  <a:avLst/>
                  <a:gdLst>
                    <a:gd name="T0" fmla="*/ 17 w 91"/>
                    <a:gd name="T1" fmla="*/ 0 h 63"/>
                    <a:gd name="T2" fmla="*/ 16 w 91"/>
                    <a:gd name="T3" fmla="*/ 0 h 63"/>
                    <a:gd name="T4" fmla="*/ 16 w 91"/>
                    <a:gd name="T5" fmla="*/ 2 h 63"/>
                    <a:gd name="T6" fmla="*/ 0 w 91"/>
                    <a:gd name="T7" fmla="*/ 40 h 63"/>
                    <a:gd name="T8" fmla="*/ 11 w 91"/>
                    <a:gd name="T9" fmla="*/ 45 h 63"/>
                    <a:gd name="T10" fmla="*/ 16 w 91"/>
                    <a:gd name="T11" fmla="*/ 35 h 63"/>
                    <a:gd name="T12" fmla="*/ 17 w 91"/>
                    <a:gd name="T13" fmla="*/ 32 h 63"/>
                    <a:gd name="T14" fmla="*/ 54 w 91"/>
                    <a:gd name="T15" fmla="*/ 49 h 63"/>
                    <a:gd name="T16" fmla="*/ 86 w 91"/>
                    <a:gd name="T17" fmla="*/ 63 h 63"/>
                    <a:gd name="T18" fmla="*/ 91 w 91"/>
                    <a:gd name="T19" fmla="*/ 50 h 63"/>
                    <a:gd name="T20" fmla="*/ 54 w 91"/>
                    <a:gd name="T21" fmla="*/ 33 h 63"/>
                    <a:gd name="T22" fmla="*/ 23 w 91"/>
                    <a:gd name="T23" fmla="*/ 19 h 63"/>
                    <a:gd name="T24" fmla="*/ 28 w 91"/>
                    <a:gd name="T25" fmla="*/ 5 h 63"/>
                    <a:gd name="T26" fmla="*/ 26 w 91"/>
                    <a:gd name="T27" fmla="*/ 4 h 63"/>
                    <a:gd name="T28" fmla="*/ 16 w 91"/>
                    <a:gd name="T29" fmla="*/ 2 h 63"/>
                    <a:gd name="T30" fmla="*/ 17 w 91"/>
                    <a:gd name="T3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63">
                      <a:moveTo>
                        <a:pt x="17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0" y="40"/>
                      </a:lnTo>
                      <a:lnTo>
                        <a:pt x="11" y="45"/>
                      </a:lnTo>
                      <a:lnTo>
                        <a:pt x="16" y="35"/>
                      </a:lnTo>
                      <a:lnTo>
                        <a:pt x="17" y="32"/>
                      </a:lnTo>
                      <a:lnTo>
                        <a:pt x="54" y="49"/>
                      </a:lnTo>
                      <a:lnTo>
                        <a:pt x="86" y="63"/>
                      </a:lnTo>
                      <a:lnTo>
                        <a:pt x="91" y="50"/>
                      </a:lnTo>
                      <a:lnTo>
                        <a:pt x="54" y="33"/>
                      </a:lnTo>
                      <a:lnTo>
                        <a:pt x="23" y="19"/>
                      </a:lnTo>
                      <a:lnTo>
                        <a:pt x="28" y="5"/>
                      </a:lnTo>
                      <a:lnTo>
                        <a:pt x="26" y="4"/>
                      </a:lnTo>
                      <a:lnTo>
                        <a:pt x="16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1" name="íšḷîḑé"/>
                <p:cNvSpPr/>
                <p:nvPr/>
              </p:nvSpPr>
              <p:spPr bwMode="auto">
                <a:xfrm>
                  <a:off x="2126730" y="3056853"/>
                  <a:ext cx="146050" cy="112713"/>
                </a:xfrm>
                <a:custGeom>
                  <a:avLst/>
                  <a:gdLst>
                    <a:gd name="T0" fmla="*/ 38 w 92"/>
                    <a:gd name="T1" fmla="*/ 34 h 71"/>
                    <a:gd name="T2" fmla="*/ 42 w 92"/>
                    <a:gd name="T3" fmla="*/ 32 h 71"/>
                    <a:gd name="T4" fmla="*/ 42 w 92"/>
                    <a:gd name="T5" fmla="*/ 34 h 71"/>
                    <a:gd name="T6" fmla="*/ 38 w 92"/>
                    <a:gd name="T7" fmla="*/ 37 h 71"/>
                    <a:gd name="T8" fmla="*/ 15 w 92"/>
                    <a:gd name="T9" fmla="*/ 58 h 71"/>
                    <a:gd name="T10" fmla="*/ 22 w 92"/>
                    <a:gd name="T11" fmla="*/ 71 h 71"/>
                    <a:gd name="T12" fmla="*/ 38 w 92"/>
                    <a:gd name="T13" fmla="*/ 54 h 71"/>
                    <a:gd name="T14" fmla="*/ 61 w 92"/>
                    <a:gd name="T15" fmla="*/ 30 h 71"/>
                    <a:gd name="T16" fmla="*/ 76 w 92"/>
                    <a:gd name="T17" fmla="*/ 22 h 71"/>
                    <a:gd name="T18" fmla="*/ 92 w 92"/>
                    <a:gd name="T19" fmla="*/ 13 h 71"/>
                    <a:gd name="T20" fmla="*/ 85 w 92"/>
                    <a:gd name="T21" fmla="*/ 0 h 71"/>
                    <a:gd name="T22" fmla="*/ 76 w 92"/>
                    <a:gd name="T23" fmla="*/ 5 h 71"/>
                    <a:gd name="T24" fmla="*/ 53 w 92"/>
                    <a:gd name="T25" fmla="*/ 18 h 71"/>
                    <a:gd name="T26" fmla="*/ 38 w 92"/>
                    <a:gd name="T27" fmla="*/ 21 h 71"/>
                    <a:gd name="T28" fmla="*/ 0 w 92"/>
                    <a:gd name="T29" fmla="*/ 30 h 71"/>
                    <a:gd name="T30" fmla="*/ 8 w 92"/>
                    <a:gd name="T31" fmla="*/ 41 h 71"/>
                    <a:gd name="T32" fmla="*/ 38 w 92"/>
                    <a:gd name="T33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71">
                      <a:moveTo>
                        <a:pt x="38" y="34"/>
                      </a:moveTo>
                      <a:lnTo>
                        <a:pt x="42" y="32"/>
                      </a:lnTo>
                      <a:lnTo>
                        <a:pt x="42" y="34"/>
                      </a:lnTo>
                      <a:lnTo>
                        <a:pt x="38" y="37"/>
                      </a:lnTo>
                      <a:lnTo>
                        <a:pt x="15" y="58"/>
                      </a:lnTo>
                      <a:lnTo>
                        <a:pt x="22" y="71"/>
                      </a:lnTo>
                      <a:lnTo>
                        <a:pt x="38" y="54"/>
                      </a:lnTo>
                      <a:lnTo>
                        <a:pt x="61" y="30"/>
                      </a:lnTo>
                      <a:lnTo>
                        <a:pt x="76" y="22"/>
                      </a:lnTo>
                      <a:lnTo>
                        <a:pt x="92" y="13"/>
                      </a:lnTo>
                      <a:lnTo>
                        <a:pt x="85" y="0"/>
                      </a:lnTo>
                      <a:lnTo>
                        <a:pt x="76" y="5"/>
                      </a:lnTo>
                      <a:lnTo>
                        <a:pt x="53" y="18"/>
                      </a:lnTo>
                      <a:lnTo>
                        <a:pt x="38" y="21"/>
                      </a:lnTo>
                      <a:lnTo>
                        <a:pt x="0" y="30"/>
                      </a:lnTo>
                      <a:lnTo>
                        <a:pt x="8" y="41"/>
                      </a:lnTo>
                      <a:lnTo>
                        <a:pt x="38" y="3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2" name="íşḻíďé"/>
                <p:cNvSpPr/>
                <p:nvPr/>
              </p:nvSpPr>
              <p:spPr bwMode="auto">
                <a:xfrm>
                  <a:off x="2075930" y="3841078"/>
                  <a:ext cx="149225" cy="146050"/>
                </a:xfrm>
                <a:custGeom>
                  <a:avLst/>
                  <a:gdLst>
                    <a:gd name="T0" fmla="*/ 21 w 74"/>
                    <a:gd name="T1" fmla="*/ 0 h 72"/>
                    <a:gd name="T2" fmla="*/ 14 w 74"/>
                    <a:gd name="T3" fmla="*/ 8 h 72"/>
                    <a:gd name="T4" fmla="*/ 45 w 74"/>
                    <a:gd name="T5" fmla="*/ 33 h 72"/>
                    <a:gd name="T6" fmla="*/ 48 w 74"/>
                    <a:gd name="T7" fmla="*/ 35 h 72"/>
                    <a:gd name="T8" fmla="*/ 53 w 74"/>
                    <a:gd name="T9" fmla="*/ 38 h 72"/>
                    <a:gd name="T10" fmla="*/ 49 w 74"/>
                    <a:gd name="T11" fmla="*/ 36 h 72"/>
                    <a:gd name="T12" fmla="*/ 46 w 74"/>
                    <a:gd name="T13" fmla="*/ 35 h 72"/>
                    <a:gd name="T14" fmla="*/ 5 w 74"/>
                    <a:gd name="T15" fmla="*/ 19 h 72"/>
                    <a:gd name="T16" fmla="*/ 5 w 74"/>
                    <a:gd name="T17" fmla="*/ 20 h 72"/>
                    <a:gd name="T18" fmla="*/ 0 w 74"/>
                    <a:gd name="T19" fmla="*/ 27 h 72"/>
                    <a:gd name="T20" fmla="*/ 5 w 74"/>
                    <a:gd name="T21" fmla="*/ 32 h 72"/>
                    <a:gd name="T22" fmla="*/ 53 w 74"/>
                    <a:gd name="T23" fmla="*/ 72 h 72"/>
                    <a:gd name="T24" fmla="*/ 55 w 74"/>
                    <a:gd name="T25" fmla="*/ 69 h 72"/>
                    <a:gd name="T26" fmla="*/ 59 w 74"/>
                    <a:gd name="T27" fmla="*/ 64 h 72"/>
                    <a:gd name="T28" fmla="*/ 55 w 74"/>
                    <a:gd name="T29" fmla="*/ 60 h 72"/>
                    <a:gd name="T30" fmla="*/ 31 w 74"/>
                    <a:gd name="T31" fmla="*/ 40 h 72"/>
                    <a:gd name="T32" fmla="*/ 28 w 74"/>
                    <a:gd name="T33" fmla="*/ 38 h 72"/>
                    <a:gd name="T34" fmla="*/ 23 w 74"/>
                    <a:gd name="T35" fmla="*/ 35 h 72"/>
                    <a:gd name="T36" fmla="*/ 30 w 74"/>
                    <a:gd name="T37" fmla="*/ 38 h 72"/>
                    <a:gd name="T38" fmla="*/ 30 w 74"/>
                    <a:gd name="T39" fmla="*/ 38 h 72"/>
                    <a:gd name="T40" fmla="*/ 55 w 74"/>
                    <a:gd name="T41" fmla="*/ 47 h 72"/>
                    <a:gd name="T42" fmla="*/ 68 w 74"/>
                    <a:gd name="T43" fmla="*/ 52 h 72"/>
                    <a:gd name="T44" fmla="*/ 74 w 74"/>
                    <a:gd name="T45" fmla="*/ 44 h 72"/>
                    <a:gd name="T46" fmla="*/ 55 w 74"/>
                    <a:gd name="T47" fmla="*/ 28 h 72"/>
                    <a:gd name="T48" fmla="*/ 21 w 74"/>
                    <a:gd name="T4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4" h="72">
                      <a:moveTo>
                        <a:pt x="21" y="0"/>
                      </a:move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45" y="33"/>
                        <a:pt x="45" y="33"/>
                        <a:pt x="45" y="33"/>
                      </a:cubicBezTo>
                      <a:cubicBezTo>
                        <a:pt x="46" y="34"/>
                        <a:pt x="47" y="34"/>
                        <a:pt x="48" y="35"/>
                      </a:cubicBezTo>
                      <a:cubicBezTo>
                        <a:pt x="49" y="36"/>
                        <a:pt x="51" y="37"/>
                        <a:pt x="53" y="38"/>
                      </a:cubicBezTo>
                      <a:cubicBezTo>
                        <a:pt x="51" y="37"/>
                        <a:pt x="50" y="37"/>
                        <a:pt x="49" y="36"/>
                      </a:cubicBezTo>
                      <a:cubicBezTo>
                        <a:pt x="48" y="36"/>
                        <a:pt x="47" y="35"/>
                        <a:pt x="46" y="35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5" y="32"/>
                        <a:pt x="5" y="32"/>
                        <a:pt x="5" y="32"/>
                      </a:cubicBezTo>
                      <a:cubicBezTo>
                        <a:pt x="53" y="72"/>
                        <a:pt x="53" y="72"/>
                        <a:pt x="53" y="72"/>
                      </a:cubicBezTo>
                      <a:cubicBezTo>
                        <a:pt x="55" y="69"/>
                        <a:pt x="55" y="69"/>
                        <a:pt x="55" y="69"/>
                      </a:cubicBezTo>
                      <a:cubicBezTo>
                        <a:pt x="59" y="64"/>
                        <a:pt x="59" y="64"/>
                        <a:pt x="59" y="64"/>
                      </a:cubicBezTo>
                      <a:cubicBezTo>
                        <a:pt x="55" y="60"/>
                        <a:pt x="55" y="60"/>
                        <a:pt x="55" y="60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0" y="39"/>
                        <a:pt x="28" y="38"/>
                      </a:cubicBezTo>
                      <a:cubicBezTo>
                        <a:pt x="27" y="37"/>
                        <a:pt x="25" y="36"/>
                        <a:pt x="23" y="35"/>
                      </a:cubicBezTo>
                      <a:cubicBezTo>
                        <a:pt x="25" y="36"/>
                        <a:pt x="27" y="37"/>
                        <a:pt x="30" y="38"/>
                      </a:cubicBezTo>
                      <a:cubicBezTo>
                        <a:pt x="30" y="38"/>
                        <a:pt x="30" y="38"/>
                        <a:pt x="30" y="38"/>
                      </a:cubicBezTo>
                      <a:cubicBezTo>
                        <a:pt x="55" y="47"/>
                        <a:pt x="55" y="47"/>
                        <a:pt x="55" y="47"/>
                      </a:cubicBezTo>
                      <a:cubicBezTo>
                        <a:pt x="68" y="52"/>
                        <a:pt x="68" y="52"/>
                        <a:pt x="68" y="52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3" name="iśḻïdê"/>
                <p:cNvSpPr/>
                <p:nvPr/>
              </p:nvSpPr>
              <p:spPr bwMode="auto">
                <a:xfrm>
                  <a:off x="2041005" y="3914103"/>
                  <a:ext cx="136525" cy="138113"/>
                </a:xfrm>
                <a:custGeom>
                  <a:avLst/>
                  <a:gdLst>
                    <a:gd name="T0" fmla="*/ 18 w 86"/>
                    <a:gd name="T1" fmla="*/ 5 h 87"/>
                    <a:gd name="T2" fmla="*/ 13 w 86"/>
                    <a:gd name="T3" fmla="*/ 0 h 87"/>
                    <a:gd name="T4" fmla="*/ 0 w 86"/>
                    <a:gd name="T5" fmla="*/ 14 h 87"/>
                    <a:gd name="T6" fmla="*/ 18 w 86"/>
                    <a:gd name="T7" fmla="*/ 38 h 87"/>
                    <a:gd name="T8" fmla="*/ 28 w 86"/>
                    <a:gd name="T9" fmla="*/ 52 h 87"/>
                    <a:gd name="T10" fmla="*/ 54 w 86"/>
                    <a:gd name="T11" fmla="*/ 87 h 87"/>
                    <a:gd name="T12" fmla="*/ 63 w 86"/>
                    <a:gd name="T13" fmla="*/ 78 h 87"/>
                    <a:gd name="T14" fmla="*/ 51 w 86"/>
                    <a:gd name="T15" fmla="*/ 61 h 87"/>
                    <a:gd name="T16" fmla="*/ 60 w 86"/>
                    <a:gd name="T17" fmla="*/ 51 h 87"/>
                    <a:gd name="T18" fmla="*/ 76 w 86"/>
                    <a:gd name="T19" fmla="*/ 62 h 87"/>
                    <a:gd name="T20" fmla="*/ 86 w 86"/>
                    <a:gd name="T21" fmla="*/ 52 h 87"/>
                    <a:gd name="T22" fmla="*/ 28 w 86"/>
                    <a:gd name="T23" fmla="*/ 11 h 87"/>
                    <a:gd name="T24" fmla="*/ 18 w 86"/>
                    <a:gd name="T25" fmla="*/ 5 h 87"/>
                    <a:gd name="T26" fmla="*/ 50 w 86"/>
                    <a:gd name="T27" fmla="*/ 43 h 87"/>
                    <a:gd name="T28" fmla="*/ 44 w 86"/>
                    <a:gd name="T29" fmla="*/ 51 h 87"/>
                    <a:gd name="T30" fmla="*/ 28 w 86"/>
                    <a:gd name="T31" fmla="*/ 32 h 87"/>
                    <a:gd name="T32" fmla="*/ 21 w 86"/>
                    <a:gd name="T33" fmla="*/ 21 h 87"/>
                    <a:gd name="T34" fmla="*/ 21 w 86"/>
                    <a:gd name="T35" fmla="*/ 20 h 87"/>
                    <a:gd name="T36" fmla="*/ 28 w 86"/>
                    <a:gd name="T37" fmla="*/ 27 h 87"/>
                    <a:gd name="T38" fmla="*/ 50 w 86"/>
                    <a:gd name="T39" fmla="*/ 4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6" h="87">
                      <a:moveTo>
                        <a:pt x="18" y="5"/>
                      </a:moveTo>
                      <a:lnTo>
                        <a:pt x="13" y="0"/>
                      </a:lnTo>
                      <a:lnTo>
                        <a:pt x="0" y="14"/>
                      </a:lnTo>
                      <a:lnTo>
                        <a:pt x="18" y="38"/>
                      </a:lnTo>
                      <a:lnTo>
                        <a:pt x="28" y="52"/>
                      </a:lnTo>
                      <a:lnTo>
                        <a:pt x="54" y="87"/>
                      </a:lnTo>
                      <a:lnTo>
                        <a:pt x="63" y="78"/>
                      </a:lnTo>
                      <a:lnTo>
                        <a:pt x="51" y="61"/>
                      </a:lnTo>
                      <a:lnTo>
                        <a:pt x="60" y="51"/>
                      </a:lnTo>
                      <a:lnTo>
                        <a:pt x="76" y="62"/>
                      </a:lnTo>
                      <a:lnTo>
                        <a:pt x="86" y="52"/>
                      </a:lnTo>
                      <a:lnTo>
                        <a:pt x="28" y="11"/>
                      </a:lnTo>
                      <a:lnTo>
                        <a:pt x="18" y="5"/>
                      </a:lnTo>
                      <a:close/>
                      <a:moveTo>
                        <a:pt x="50" y="43"/>
                      </a:moveTo>
                      <a:lnTo>
                        <a:pt x="44" y="51"/>
                      </a:lnTo>
                      <a:lnTo>
                        <a:pt x="28" y="32"/>
                      </a:lnTo>
                      <a:lnTo>
                        <a:pt x="21" y="21"/>
                      </a:lnTo>
                      <a:lnTo>
                        <a:pt x="21" y="20"/>
                      </a:lnTo>
                      <a:lnTo>
                        <a:pt x="28" y="27"/>
                      </a:lnTo>
                      <a:lnTo>
                        <a:pt x="50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4" name="íṣḻïdé"/>
                <p:cNvSpPr/>
                <p:nvPr/>
              </p:nvSpPr>
              <p:spPr bwMode="auto">
                <a:xfrm>
                  <a:off x="1967980" y="3966490"/>
                  <a:ext cx="130175" cy="147638"/>
                </a:xfrm>
                <a:custGeom>
                  <a:avLst/>
                  <a:gdLst>
                    <a:gd name="T0" fmla="*/ 74 w 82"/>
                    <a:gd name="T1" fmla="*/ 60 h 93"/>
                    <a:gd name="T2" fmla="*/ 64 w 82"/>
                    <a:gd name="T3" fmla="*/ 68 h 93"/>
                    <a:gd name="T4" fmla="*/ 58 w 82"/>
                    <a:gd name="T5" fmla="*/ 74 h 93"/>
                    <a:gd name="T6" fmla="*/ 41 w 82"/>
                    <a:gd name="T7" fmla="*/ 52 h 93"/>
                    <a:gd name="T8" fmla="*/ 53 w 82"/>
                    <a:gd name="T9" fmla="*/ 42 h 93"/>
                    <a:gd name="T10" fmla="*/ 45 w 82"/>
                    <a:gd name="T11" fmla="*/ 32 h 93"/>
                    <a:gd name="T12" fmla="*/ 32 w 82"/>
                    <a:gd name="T13" fmla="*/ 42 h 93"/>
                    <a:gd name="T14" fmla="*/ 18 w 82"/>
                    <a:gd name="T15" fmla="*/ 24 h 93"/>
                    <a:gd name="T16" fmla="*/ 35 w 82"/>
                    <a:gd name="T17" fmla="*/ 10 h 93"/>
                    <a:gd name="T18" fmla="*/ 27 w 82"/>
                    <a:gd name="T19" fmla="*/ 0 h 93"/>
                    <a:gd name="T20" fmla="*/ 0 w 82"/>
                    <a:gd name="T21" fmla="*/ 23 h 93"/>
                    <a:gd name="T22" fmla="*/ 0 w 82"/>
                    <a:gd name="T23" fmla="*/ 23 h 93"/>
                    <a:gd name="T24" fmla="*/ 0 w 82"/>
                    <a:gd name="T25" fmla="*/ 23 h 93"/>
                    <a:gd name="T26" fmla="*/ 55 w 82"/>
                    <a:gd name="T27" fmla="*/ 93 h 93"/>
                    <a:gd name="T28" fmla="*/ 64 w 82"/>
                    <a:gd name="T29" fmla="*/ 86 h 93"/>
                    <a:gd name="T30" fmla="*/ 74 w 82"/>
                    <a:gd name="T31" fmla="*/ 77 h 93"/>
                    <a:gd name="T32" fmla="*/ 82 w 82"/>
                    <a:gd name="T33" fmla="*/ 70 h 93"/>
                    <a:gd name="T34" fmla="*/ 74 w 82"/>
                    <a:gd name="T35" fmla="*/ 60 h 93"/>
                    <a:gd name="T36" fmla="*/ 74 w 82"/>
                    <a:gd name="T37" fmla="*/ 6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2" h="93">
                      <a:moveTo>
                        <a:pt x="74" y="60"/>
                      </a:moveTo>
                      <a:lnTo>
                        <a:pt x="64" y="68"/>
                      </a:lnTo>
                      <a:lnTo>
                        <a:pt x="58" y="74"/>
                      </a:lnTo>
                      <a:lnTo>
                        <a:pt x="41" y="52"/>
                      </a:lnTo>
                      <a:lnTo>
                        <a:pt x="53" y="42"/>
                      </a:lnTo>
                      <a:lnTo>
                        <a:pt x="45" y="32"/>
                      </a:lnTo>
                      <a:lnTo>
                        <a:pt x="32" y="42"/>
                      </a:lnTo>
                      <a:lnTo>
                        <a:pt x="18" y="24"/>
                      </a:lnTo>
                      <a:lnTo>
                        <a:pt x="35" y="10"/>
                      </a:lnTo>
                      <a:lnTo>
                        <a:pt x="27" y="0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55" y="93"/>
                      </a:lnTo>
                      <a:lnTo>
                        <a:pt x="64" y="86"/>
                      </a:lnTo>
                      <a:lnTo>
                        <a:pt x="74" y="77"/>
                      </a:lnTo>
                      <a:lnTo>
                        <a:pt x="82" y="70"/>
                      </a:lnTo>
                      <a:lnTo>
                        <a:pt x="74" y="60"/>
                      </a:lnTo>
                      <a:lnTo>
                        <a:pt x="74" y="6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5" name="íşḷïdé"/>
                <p:cNvSpPr/>
                <p:nvPr/>
              </p:nvSpPr>
              <p:spPr bwMode="auto">
                <a:xfrm>
                  <a:off x="1915592" y="4017290"/>
                  <a:ext cx="114300" cy="139700"/>
                </a:xfrm>
                <a:custGeom>
                  <a:avLst/>
                  <a:gdLst>
                    <a:gd name="T0" fmla="*/ 48 w 56"/>
                    <a:gd name="T1" fmla="*/ 33 h 69"/>
                    <a:gd name="T2" fmla="*/ 39 w 56"/>
                    <a:gd name="T3" fmla="*/ 39 h 69"/>
                    <a:gd name="T4" fmla="*/ 44 w 56"/>
                    <a:gd name="T5" fmla="*/ 47 h 69"/>
                    <a:gd name="T6" fmla="*/ 46 w 56"/>
                    <a:gd name="T7" fmla="*/ 53 h 69"/>
                    <a:gd name="T8" fmla="*/ 43 w 56"/>
                    <a:gd name="T9" fmla="*/ 56 h 69"/>
                    <a:gd name="T10" fmla="*/ 39 w 56"/>
                    <a:gd name="T11" fmla="*/ 57 h 69"/>
                    <a:gd name="T12" fmla="*/ 35 w 56"/>
                    <a:gd name="T13" fmla="*/ 54 h 69"/>
                    <a:gd name="T14" fmla="*/ 26 w 56"/>
                    <a:gd name="T15" fmla="*/ 40 h 69"/>
                    <a:gd name="T16" fmla="*/ 14 w 56"/>
                    <a:gd name="T17" fmla="*/ 21 h 69"/>
                    <a:gd name="T18" fmla="*/ 13 w 56"/>
                    <a:gd name="T19" fmla="*/ 21 h 69"/>
                    <a:gd name="T20" fmla="*/ 11 w 56"/>
                    <a:gd name="T21" fmla="*/ 15 h 69"/>
                    <a:gd name="T22" fmla="*/ 14 w 56"/>
                    <a:gd name="T23" fmla="*/ 11 h 69"/>
                    <a:gd name="T24" fmla="*/ 18 w 56"/>
                    <a:gd name="T25" fmla="*/ 11 h 69"/>
                    <a:gd name="T26" fmla="*/ 22 w 56"/>
                    <a:gd name="T27" fmla="*/ 14 h 69"/>
                    <a:gd name="T28" fmla="*/ 26 w 56"/>
                    <a:gd name="T29" fmla="*/ 20 h 69"/>
                    <a:gd name="T30" fmla="*/ 26 w 56"/>
                    <a:gd name="T31" fmla="*/ 21 h 69"/>
                    <a:gd name="T32" fmla="*/ 36 w 56"/>
                    <a:gd name="T33" fmla="*/ 14 h 69"/>
                    <a:gd name="T34" fmla="*/ 32 w 56"/>
                    <a:gd name="T35" fmla="*/ 9 h 69"/>
                    <a:gd name="T36" fmla="*/ 26 w 56"/>
                    <a:gd name="T37" fmla="*/ 3 h 69"/>
                    <a:gd name="T38" fmla="*/ 21 w 56"/>
                    <a:gd name="T39" fmla="*/ 0 h 69"/>
                    <a:gd name="T40" fmla="*/ 14 w 56"/>
                    <a:gd name="T41" fmla="*/ 0 h 69"/>
                    <a:gd name="T42" fmla="*/ 9 w 56"/>
                    <a:gd name="T43" fmla="*/ 3 h 69"/>
                    <a:gd name="T44" fmla="*/ 1 w 56"/>
                    <a:gd name="T45" fmla="*/ 14 h 69"/>
                    <a:gd name="T46" fmla="*/ 5 w 56"/>
                    <a:gd name="T47" fmla="*/ 28 h 69"/>
                    <a:gd name="T48" fmla="*/ 14 w 56"/>
                    <a:gd name="T49" fmla="*/ 41 h 69"/>
                    <a:gd name="T50" fmla="*/ 24 w 56"/>
                    <a:gd name="T51" fmla="*/ 58 h 69"/>
                    <a:gd name="T52" fmla="*/ 26 w 56"/>
                    <a:gd name="T53" fmla="*/ 60 h 69"/>
                    <a:gd name="T54" fmla="*/ 36 w 56"/>
                    <a:gd name="T55" fmla="*/ 68 h 69"/>
                    <a:gd name="T56" fmla="*/ 49 w 56"/>
                    <a:gd name="T57" fmla="*/ 65 h 69"/>
                    <a:gd name="T58" fmla="*/ 56 w 56"/>
                    <a:gd name="T59" fmla="*/ 53 h 69"/>
                    <a:gd name="T60" fmla="*/ 52 w 56"/>
                    <a:gd name="T61" fmla="*/ 39 h 69"/>
                    <a:gd name="T62" fmla="*/ 48 w 56"/>
                    <a:gd name="T63" fmla="*/ 33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6" h="69">
                      <a:moveTo>
                        <a:pt x="48" y="33"/>
                      </a:moveTo>
                      <a:cubicBezTo>
                        <a:pt x="39" y="39"/>
                        <a:pt x="39" y="39"/>
                        <a:pt x="39" y="39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5" y="49"/>
                        <a:pt x="46" y="51"/>
                        <a:pt x="46" y="53"/>
                      </a:cubicBezTo>
                      <a:cubicBezTo>
                        <a:pt x="46" y="54"/>
                        <a:pt x="45" y="55"/>
                        <a:pt x="43" y="56"/>
                      </a:cubicBezTo>
                      <a:cubicBezTo>
                        <a:pt x="42" y="58"/>
                        <a:pt x="40" y="58"/>
                        <a:pt x="39" y="57"/>
                      </a:cubicBezTo>
                      <a:cubicBezTo>
                        <a:pt x="37" y="57"/>
                        <a:pt x="36" y="56"/>
                        <a:pt x="35" y="5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9"/>
                        <a:pt x="11" y="17"/>
                        <a:pt x="11" y="15"/>
                      </a:cubicBezTo>
                      <a:cubicBezTo>
                        <a:pt x="11" y="14"/>
                        <a:pt x="12" y="12"/>
                        <a:pt x="14" y="11"/>
                      </a:cubicBezTo>
                      <a:cubicBezTo>
                        <a:pt x="15" y="10"/>
                        <a:pt x="17" y="10"/>
                        <a:pt x="18" y="11"/>
                      </a:cubicBezTo>
                      <a:cubicBezTo>
                        <a:pt x="20" y="11"/>
                        <a:pt x="21" y="12"/>
                        <a:pt x="22" y="14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0" y="6"/>
                        <a:pt x="28" y="4"/>
                        <a:pt x="26" y="3"/>
                      </a:cubicBezTo>
                      <a:cubicBezTo>
                        <a:pt x="24" y="2"/>
                        <a:pt x="23" y="1"/>
                        <a:pt x="21" y="0"/>
                      </a:cubicBezTo>
                      <a:cubicBezTo>
                        <a:pt x="19" y="0"/>
                        <a:pt x="16" y="0"/>
                        <a:pt x="14" y="0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4" y="6"/>
                        <a:pt x="2" y="10"/>
                        <a:pt x="1" y="14"/>
                      </a:cubicBezTo>
                      <a:cubicBezTo>
                        <a:pt x="0" y="18"/>
                        <a:pt x="2" y="23"/>
                        <a:pt x="5" y="28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5" y="59"/>
                        <a:pt x="26" y="59"/>
                        <a:pt x="26" y="60"/>
                      </a:cubicBezTo>
                      <a:cubicBezTo>
                        <a:pt x="29" y="64"/>
                        <a:pt x="32" y="66"/>
                        <a:pt x="36" y="68"/>
                      </a:cubicBezTo>
                      <a:cubicBezTo>
                        <a:pt x="40" y="69"/>
                        <a:pt x="44" y="68"/>
                        <a:pt x="49" y="65"/>
                      </a:cubicBezTo>
                      <a:cubicBezTo>
                        <a:pt x="53" y="62"/>
                        <a:pt x="55" y="58"/>
                        <a:pt x="56" y="53"/>
                      </a:cubicBezTo>
                      <a:cubicBezTo>
                        <a:pt x="56" y="49"/>
                        <a:pt x="55" y="44"/>
                        <a:pt x="52" y="39"/>
                      </a:cubicBez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6" name="ïŝ1îḓê"/>
                <p:cNvSpPr/>
                <p:nvPr/>
              </p:nvSpPr>
              <p:spPr bwMode="auto">
                <a:xfrm>
                  <a:off x="1842567" y="4047453"/>
                  <a:ext cx="125413" cy="160338"/>
                </a:xfrm>
                <a:custGeom>
                  <a:avLst/>
                  <a:gdLst>
                    <a:gd name="T0" fmla="*/ 50 w 62"/>
                    <a:gd name="T1" fmla="*/ 38 h 79"/>
                    <a:gd name="T2" fmla="*/ 30 w 62"/>
                    <a:gd name="T3" fmla="*/ 0 h 79"/>
                    <a:gd name="T4" fmla="*/ 21 w 62"/>
                    <a:gd name="T5" fmla="*/ 5 h 79"/>
                    <a:gd name="T6" fmla="*/ 40 w 62"/>
                    <a:gd name="T7" fmla="*/ 40 h 79"/>
                    <a:gd name="T8" fmla="*/ 42 w 62"/>
                    <a:gd name="T9" fmla="*/ 44 h 79"/>
                    <a:gd name="T10" fmla="*/ 45 w 62"/>
                    <a:gd name="T11" fmla="*/ 48 h 79"/>
                    <a:gd name="T12" fmla="*/ 42 w 62"/>
                    <a:gd name="T13" fmla="*/ 45 h 79"/>
                    <a:gd name="T14" fmla="*/ 40 w 62"/>
                    <a:gd name="T15" fmla="*/ 43 h 79"/>
                    <a:gd name="T16" fmla="*/ 10 w 62"/>
                    <a:gd name="T17" fmla="*/ 14 h 79"/>
                    <a:gd name="T18" fmla="*/ 9 w 62"/>
                    <a:gd name="T19" fmla="*/ 12 h 79"/>
                    <a:gd name="T20" fmla="*/ 0 w 62"/>
                    <a:gd name="T21" fmla="*/ 17 h 79"/>
                    <a:gd name="T22" fmla="*/ 10 w 62"/>
                    <a:gd name="T23" fmla="*/ 36 h 79"/>
                    <a:gd name="T24" fmla="*/ 33 w 62"/>
                    <a:gd name="T25" fmla="*/ 79 h 79"/>
                    <a:gd name="T26" fmla="*/ 41 w 62"/>
                    <a:gd name="T27" fmla="*/ 74 h 79"/>
                    <a:gd name="T28" fmla="*/ 24 w 62"/>
                    <a:gd name="T29" fmla="*/ 42 h 79"/>
                    <a:gd name="T30" fmla="*/ 22 w 62"/>
                    <a:gd name="T31" fmla="*/ 39 h 79"/>
                    <a:gd name="T32" fmla="*/ 19 w 62"/>
                    <a:gd name="T33" fmla="*/ 34 h 79"/>
                    <a:gd name="T34" fmla="*/ 24 w 62"/>
                    <a:gd name="T35" fmla="*/ 39 h 79"/>
                    <a:gd name="T36" fmla="*/ 24 w 62"/>
                    <a:gd name="T37" fmla="*/ 39 h 79"/>
                    <a:gd name="T38" fmla="*/ 50 w 62"/>
                    <a:gd name="T39" fmla="*/ 64 h 79"/>
                    <a:gd name="T40" fmla="*/ 54 w 62"/>
                    <a:gd name="T41" fmla="*/ 68 h 79"/>
                    <a:gd name="T42" fmla="*/ 62 w 62"/>
                    <a:gd name="T43" fmla="*/ 63 h 79"/>
                    <a:gd name="T44" fmla="*/ 62 w 62"/>
                    <a:gd name="T45" fmla="*/ 63 h 79"/>
                    <a:gd name="T46" fmla="*/ 62 w 62"/>
                    <a:gd name="T47" fmla="*/ 62 h 79"/>
                    <a:gd name="T48" fmla="*/ 50 w 62"/>
                    <a:gd name="T49" fmla="*/ 38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9">
                      <a:moveTo>
                        <a:pt x="50" y="38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1"/>
                        <a:pt x="41" y="42"/>
                        <a:pt x="42" y="44"/>
                      </a:cubicBezTo>
                      <a:cubicBezTo>
                        <a:pt x="43" y="45"/>
                        <a:pt x="44" y="47"/>
                        <a:pt x="45" y="48"/>
                      </a:cubicBezTo>
                      <a:cubicBezTo>
                        <a:pt x="44" y="47"/>
                        <a:pt x="43" y="46"/>
                        <a:pt x="42" y="45"/>
                      </a:cubicBezTo>
                      <a:cubicBezTo>
                        <a:pt x="41" y="44"/>
                        <a:pt x="40" y="43"/>
                        <a:pt x="40" y="4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33" y="79"/>
                        <a:pt x="33" y="79"/>
                        <a:pt x="33" y="79"/>
                      </a:cubicBezTo>
                      <a:cubicBezTo>
                        <a:pt x="41" y="74"/>
                        <a:pt x="41" y="74"/>
                        <a:pt x="41" y="74"/>
                      </a:cubicBezTo>
                      <a:cubicBezTo>
                        <a:pt x="24" y="42"/>
                        <a:pt x="24" y="42"/>
                        <a:pt x="24" y="42"/>
                      </a:cubicBezTo>
                      <a:cubicBezTo>
                        <a:pt x="24" y="41"/>
                        <a:pt x="23" y="40"/>
                        <a:pt x="22" y="39"/>
                      </a:cubicBezTo>
                      <a:cubicBezTo>
                        <a:pt x="22" y="37"/>
                        <a:pt x="20" y="36"/>
                        <a:pt x="19" y="34"/>
                      </a:cubicBezTo>
                      <a:cubicBezTo>
                        <a:pt x="20" y="35"/>
                        <a:pt x="22" y="37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50" y="64"/>
                        <a:pt x="50" y="64"/>
                        <a:pt x="50" y="64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2" y="62"/>
                        <a:pt x="62" y="62"/>
                        <a:pt x="62" y="62"/>
                      </a:cubicBezTo>
                      <a:lnTo>
                        <a:pt x="50" y="3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7" name="ïṣlïdè"/>
                <p:cNvSpPr/>
                <p:nvPr/>
              </p:nvSpPr>
              <p:spPr bwMode="auto">
                <a:xfrm>
                  <a:off x="1782242" y="4085553"/>
                  <a:ext cx="103188" cy="155575"/>
                </a:xfrm>
                <a:custGeom>
                  <a:avLst/>
                  <a:gdLst>
                    <a:gd name="T0" fmla="*/ 51 w 65"/>
                    <a:gd name="T1" fmla="*/ 76 h 98"/>
                    <a:gd name="T2" fmla="*/ 40 w 65"/>
                    <a:gd name="T3" fmla="*/ 80 h 98"/>
                    <a:gd name="T4" fmla="*/ 31 w 65"/>
                    <a:gd name="T5" fmla="*/ 55 h 98"/>
                    <a:gd name="T6" fmla="*/ 45 w 65"/>
                    <a:gd name="T7" fmla="*/ 49 h 98"/>
                    <a:gd name="T8" fmla="*/ 41 w 65"/>
                    <a:gd name="T9" fmla="*/ 36 h 98"/>
                    <a:gd name="T10" fmla="*/ 26 w 65"/>
                    <a:gd name="T11" fmla="*/ 43 h 98"/>
                    <a:gd name="T12" fmla="*/ 18 w 65"/>
                    <a:gd name="T13" fmla="*/ 21 h 98"/>
                    <a:gd name="T14" fmla="*/ 37 w 65"/>
                    <a:gd name="T15" fmla="*/ 12 h 98"/>
                    <a:gd name="T16" fmla="*/ 33 w 65"/>
                    <a:gd name="T17" fmla="*/ 0 h 98"/>
                    <a:gd name="T18" fmla="*/ 9 w 65"/>
                    <a:gd name="T19" fmla="*/ 9 h 98"/>
                    <a:gd name="T20" fmla="*/ 0 w 65"/>
                    <a:gd name="T21" fmla="*/ 13 h 98"/>
                    <a:gd name="T22" fmla="*/ 9 w 65"/>
                    <a:gd name="T23" fmla="*/ 39 h 98"/>
                    <a:gd name="T24" fmla="*/ 32 w 65"/>
                    <a:gd name="T25" fmla="*/ 98 h 98"/>
                    <a:gd name="T26" fmla="*/ 51 w 65"/>
                    <a:gd name="T27" fmla="*/ 90 h 98"/>
                    <a:gd name="T28" fmla="*/ 65 w 65"/>
                    <a:gd name="T29" fmla="*/ 85 h 98"/>
                    <a:gd name="T30" fmla="*/ 60 w 65"/>
                    <a:gd name="T31" fmla="*/ 72 h 98"/>
                    <a:gd name="T32" fmla="*/ 51 w 65"/>
                    <a:gd name="T33" fmla="*/ 7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5" h="98">
                      <a:moveTo>
                        <a:pt x="51" y="76"/>
                      </a:moveTo>
                      <a:lnTo>
                        <a:pt x="40" y="80"/>
                      </a:lnTo>
                      <a:lnTo>
                        <a:pt x="31" y="55"/>
                      </a:lnTo>
                      <a:lnTo>
                        <a:pt x="45" y="49"/>
                      </a:lnTo>
                      <a:lnTo>
                        <a:pt x="41" y="36"/>
                      </a:lnTo>
                      <a:lnTo>
                        <a:pt x="26" y="43"/>
                      </a:lnTo>
                      <a:lnTo>
                        <a:pt x="18" y="21"/>
                      </a:lnTo>
                      <a:lnTo>
                        <a:pt x="37" y="12"/>
                      </a:lnTo>
                      <a:lnTo>
                        <a:pt x="33" y="0"/>
                      </a:lnTo>
                      <a:lnTo>
                        <a:pt x="9" y="9"/>
                      </a:lnTo>
                      <a:lnTo>
                        <a:pt x="0" y="13"/>
                      </a:lnTo>
                      <a:lnTo>
                        <a:pt x="9" y="39"/>
                      </a:lnTo>
                      <a:lnTo>
                        <a:pt x="32" y="98"/>
                      </a:lnTo>
                      <a:lnTo>
                        <a:pt x="51" y="90"/>
                      </a:lnTo>
                      <a:lnTo>
                        <a:pt x="65" y="85"/>
                      </a:lnTo>
                      <a:lnTo>
                        <a:pt x="60" y="72"/>
                      </a:lnTo>
                      <a:lnTo>
                        <a:pt x="51" y="7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8" name="îsļîḑé"/>
                <p:cNvSpPr/>
                <p:nvPr/>
              </p:nvSpPr>
              <p:spPr bwMode="auto">
                <a:xfrm>
                  <a:off x="1750492" y="4110953"/>
                  <a:ext cx="61913" cy="146050"/>
                </a:xfrm>
                <a:custGeom>
                  <a:avLst/>
                  <a:gdLst>
                    <a:gd name="T0" fmla="*/ 14 w 39"/>
                    <a:gd name="T1" fmla="*/ 0 h 92"/>
                    <a:gd name="T2" fmla="*/ 6 w 39"/>
                    <a:gd name="T3" fmla="*/ 2 h 92"/>
                    <a:gd name="T4" fmla="*/ 0 w 39"/>
                    <a:gd name="T5" fmla="*/ 5 h 92"/>
                    <a:gd name="T6" fmla="*/ 6 w 39"/>
                    <a:gd name="T7" fmla="*/ 24 h 92"/>
                    <a:gd name="T8" fmla="*/ 27 w 39"/>
                    <a:gd name="T9" fmla="*/ 92 h 92"/>
                    <a:gd name="T10" fmla="*/ 29 w 39"/>
                    <a:gd name="T11" fmla="*/ 90 h 92"/>
                    <a:gd name="T12" fmla="*/ 39 w 39"/>
                    <a:gd name="T13" fmla="*/ 87 h 92"/>
                    <a:gd name="T14" fmla="*/ 29 w 39"/>
                    <a:gd name="T15" fmla="*/ 56 h 92"/>
                    <a:gd name="T16" fmla="*/ 14 w 39"/>
                    <a:gd name="T17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92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6" y="24"/>
                      </a:lnTo>
                      <a:lnTo>
                        <a:pt x="27" y="92"/>
                      </a:lnTo>
                      <a:lnTo>
                        <a:pt x="29" y="90"/>
                      </a:lnTo>
                      <a:lnTo>
                        <a:pt x="39" y="87"/>
                      </a:lnTo>
                      <a:lnTo>
                        <a:pt x="29" y="5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79" name="ïṥḻîḋè"/>
                <p:cNvSpPr/>
                <p:nvPr/>
              </p:nvSpPr>
              <p:spPr bwMode="auto">
                <a:xfrm>
                  <a:off x="1685405" y="4125240"/>
                  <a:ext cx="84138" cy="152400"/>
                </a:xfrm>
                <a:custGeom>
                  <a:avLst/>
                  <a:gdLst>
                    <a:gd name="T0" fmla="*/ 39 w 42"/>
                    <a:gd name="T1" fmla="*/ 43 h 75"/>
                    <a:gd name="T2" fmla="*/ 37 w 42"/>
                    <a:gd name="T3" fmla="*/ 44 h 75"/>
                    <a:gd name="T4" fmla="*/ 28 w 42"/>
                    <a:gd name="T5" fmla="*/ 46 h 75"/>
                    <a:gd name="T6" fmla="*/ 30 w 42"/>
                    <a:gd name="T7" fmla="*/ 55 h 75"/>
                    <a:gd name="T8" fmla="*/ 30 w 42"/>
                    <a:gd name="T9" fmla="*/ 61 h 75"/>
                    <a:gd name="T10" fmla="*/ 27 w 42"/>
                    <a:gd name="T11" fmla="*/ 64 h 75"/>
                    <a:gd name="T12" fmla="*/ 22 w 42"/>
                    <a:gd name="T13" fmla="*/ 63 h 75"/>
                    <a:gd name="T14" fmla="*/ 20 w 42"/>
                    <a:gd name="T15" fmla="*/ 58 h 75"/>
                    <a:gd name="T16" fmla="*/ 11 w 42"/>
                    <a:gd name="T17" fmla="*/ 19 h 75"/>
                    <a:gd name="T18" fmla="*/ 11 w 42"/>
                    <a:gd name="T19" fmla="*/ 14 h 75"/>
                    <a:gd name="T20" fmla="*/ 15 w 42"/>
                    <a:gd name="T21" fmla="*/ 11 h 75"/>
                    <a:gd name="T22" fmla="*/ 19 w 42"/>
                    <a:gd name="T23" fmla="*/ 12 h 75"/>
                    <a:gd name="T24" fmla="*/ 22 w 42"/>
                    <a:gd name="T25" fmla="*/ 17 h 75"/>
                    <a:gd name="T26" fmla="*/ 24 w 42"/>
                    <a:gd name="T27" fmla="*/ 24 h 75"/>
                    <a:gd name="T28" fmla="*/ 34 w 42"/>
                    <a:gd name="T29" fmla="*/ 22 h 75"/>
                    <a:gd name="T30" fmla="*/ 33 w 42"/>
                    <a:gd name="T31" fmla="*/ 15 h 75"/>
                    <a:gd name="T32" fmla="*/ 25 w 42"/>
                    <a:gd name="T33" fmla="*/ 3 h 75"/>
                    <a:gd name="T34" fmla="*/ 13 w 42"/>
                    <a:gd name="T35" fmla="*/ 1 h 75"/>
                    <a:gd name="T36" fmla="*/ 2 w 42"/>
                    <a:gd name="T37" fmla="*/ 9 h 75"/>
                    <a:gd name="T38" fmla="*/ 2 w 42"/>
                    <a:gd name="T39" fmla="*/ 9 h 75"/>
                    <a:gd name="T40" fmla="*/ 1 w 42"/>
                    <a:gd name="T41" fmla="*/ 23 h 75"/>
                    <a:gd name="T42" fmla="*/ 2 w 42"/>
                    <a:gd name="T43" fmla="*/ 29 h 75"/>
                    <a:gd name="T44" fmla="*/ 9 w 42"/>
                    <a:gd name="T45" fmla="*/ 58 h 75"/>
                    <a:gd name="T46" fmla="*/ 16 w 42"/>
                    <a:gd name="T47" fmla="*/ 71 h 75"/>
                    <a:gd name="T48" fmla="*/ 29 w 42"/>
                    <a:gd name="T49" fmla="*/ 73 h 75"/>
                    <a:gd name="T50" fmla="*/ 37 w 42"/>
                    <a:gd name="T51" fmla="*/ 69 h 75"/>
                    <a:gd name="T52" fmla="*/ 40 w 42"/>
                    <a:gd name="T53" fmla="*/ 66 h 75"/>
                    <a:gd name="T54" fmla="*/ 41 w 42"/>
                    <a:gd name="T55" fmla="*/ 51 h 75"/>
                    <a:gd name="T56" fmla="*/ 39 w 42"/>
                    <a:gd name="T57" fmla="*/ 4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" h="75">
                      <a:moveTo>
                        <a:pt x="39" y="43"/>
                      </a:move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1" y="58"/>
                        <a:pt x="31" y="60"/>
                        <a:pt x="30" y="61"/>
                      </a:cubicBezTo>
                      <a:cubicBezTo>
                        <a:pt x="30" y="62"/>
                        <a:pt x="29" y="63"/>
                        <a:pt x="27" y="64"/>
                      </a:cubicBezTo>
                      <a:cubicBezTo>
                        <a:pt x="25" y="64"/>
                        <a:pt x="24" y="64"/>
                        <a:pt x="22" y="63"/>
                      </a:cubicBezTo>
                      <a:cubicBezTo>
                        <a:pt x="21" y="62"/>
                        <a:pt x="20" y="60"/>
                        <a:pt x="20" y="58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0" y="17"/>
                        <a:pt x="11" y="15"/>
                        <a:pt x="11" y="14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0"/>
                        <a:pt x="18" y="11"/>
                        <a:pt x="19" y="12"/>
                      </a:cubicBezTo>
                      <a:cubicBezTo>
                        <a:pt x="20" y="13"/>
                        <a:pt x="21" y="14"/>
                        <a:pt x="22" y="17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1" y="10"/>
                        <a:pt x="29" y="6"/>
                        <a:pt x="25" y="3"/>
                      </a:cubicBezTo>
                      <a:cubicBezTo>
                        <a:pt x="22" y="1"/>
                        <a:pt x="18" y="0"/>
                        <a:pt x="13" y="1"/>
                      </a:cubicBezTo>
                      <a:cubicBezTo>
                        <a:pt x="8" y="2"/>
                        <a:pt x="4" y="5"/>
                        <a:pt x="2" y="9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0" y="13"/>
                        <a:pt x="0" y="17"/>
                        <a:pt x="1" y="23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9" y="58"/>
                        <a:pt x="9" y="58"/>
                        <a:pt x="9" y="58"/>
                      </a:cubicBezTo>
                      <a:cubicBezTo>
                        <a:pt x="10" y="64"/>
                        <a:pt x="13" y="69"/>
                        <a:pt x="16" y="71"/>
                      </a:cubicBezTo>
                      <a:cubicBezTo>
                        <a:pt x="19" y="74"/>
                        <a:pt x="24" y="75"/>
                        <a:pt x="29" y="73"/>
                      </a:cubicBezTo>
                      <a:cubicBezTo>
                        <a:pt x="32" y="73"/>
                        <a:pt x="35" y="71"/>
                        <a:pt x="37" y="69"/>
                      </a:cubicBezTo>
                      <a:cubicBezTo>
                        <a:pt x="38" y="68"/>
                        <a:pt x="39" y="67"/>
                        <a:pt x="40" y="66"/>
                      </a:cubicBezTo>
                      <a:cubicBezTo>
                        <a:pt x="42" y="62"/>
                        <a:pt x="42" y="57"/>
                        <a:pt x="41" y="51"/>
                      </a:cubicBezTo>
                      <a:lnTo>
                        <a:pt x="39" y="4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0" name="ïṩḻiḍé"/>
                <p:cNvSpPr/>
                <p:nvPr/>
              </p:nvSpPr>
              <p:spPr bwMode="auto">
                <a:xfrm>
                  <a:off x="1617142" y="4139528"/>
                  <a:ext cx="77788" cy="150813"/>
                </a:xfrm>
                <a:custGeom>
                  <a:avLst/>
                  <a:gdLst>
                    <a:gd name="T0" fmla="*/ 36 w 39"/>
                    <a:gd name="T1" fmla="*/ 47 h 75"/>
                    <a:gd name="T2" fmla="*/ 34 w 39"/>
                    <a:gd name="T3" fmla="*/ 44 h 75"/>
                    <a:gd name="T4" fmla="*/ 23 w 39"/>
                    <a:gd name="T5" fmla="*/ 33 h 75"/>
                    <a:gd name="T6" fmla="*/ 23 w 39"/>
                    <a:gd name="T7" fmla="*/ 33 h 75"/>
                    <a:gd name="T8" fmla="*/ 10 w 39"/>
                    <a:gd name="T9" fmla="*/ 18 h 75"/>
                    <a:gd name="T10" fmla="*/ 11 w 39"/>
                    <a:gd name="T11" fmla="*/ 13 h 75"/>
                    <a:gd name="T12" fmla="*/ 15 w 39"/>
                    <a:gd name="T13" fmla="*/ 11 h 75"/>
                    <a:gd name="T14" fmla="*/ 20 w 39"/>
                    <a:gd name="T15" fmla="*/ 12 h 75"/>
                    <a:gd name="T16" fmla="*/ 22 w 39"/>
                    <a:gd name="T17" fmla="*/ 19 h 75"/>
                    <a:gd name="T18" fmla="*/ 32 w 39"/>
                    <a:gd name="T19" fmla="*/ 16 h 75"/>
                    <a:gd name="T20" fmla="*/ 26 w 39"/>
                    <a:gd name="T21" fmla="*/ 4 h 75"/>
                    <a:gd name="T22" fmla="*/ 14 w 39"/>
                    <a:gd name="T23" fmla="*/ 1 h 75"/>
                    <a:gd name="T24" fmla="*/ 3 w 39"/>
                    <a:gd name="T25" fmla="*/ 8 h 75"/>
                    <a:gd name="T26" fmla="*/ 0 w 39"/>
                    <a:gd name="T27" fmla="*/ 21 h 75"/>
                    <a:gd name="T28" fmla="*/ 4 w 39"/>
                    <a:gd name="T29" fmla="*/ 30 h 75"/>
                    <a:gd name="T30" fmla="*/ 16 w 39"/>
                    <a:gd name="T31" fmla="*/ 42 h 75"/>
                    <a:gd name="T32" fmla="*/ 18 w 39"/>
                    <a:gd name="T33" fmla="*/ 43 h 75"/>
                    <a:gd name="T34" fmla="*/ 28 w 39"/>
                    <a:gd name="T35" fmla="*/ 56 h 75"/>
                    <a:gd name="T36" fmla="*/ 27 w 39"/>
                    <a:gd name="T37" fmla="*/ 61 h 75"/>
                    <a:gd name="T38" fmla="*/ 22 w 39"/>
                    <a:gd name="T39" fmla="*/ 63 h 75"/>
                    <a:gd name="T40" fmla="*/ 17 w 39"/>
                    <a:gd name="T41" fmla="*/ 62 h 75"/>
                    <a:gd name="T42" fmla="*/ 14 w 39"/>
                    <a:gd name="T43" fmla="*/ 54 h 75"/>
                    <a:gd name="T44" fmla="*/ 4 w 39"/>
                    <a:gd name="T45" fmla="*/ 57 h 75"/>
                    <a:gd name="T46" fmla="*/ 11 w 39"/>
                    <a:gd name="T47" fmla="*/ 71 h 75"/>
                    <a:gd name="T48" fmla="*/ 24 w 39"/>
                    <a:gd name="T49" fmla="*/ 74 h 75"/>
                    <a:gd name="T50" fmla="*/ 35 w 39"/>
                    <a:gd name="T51" fmla="*/ 67 h 75"/>
                    <a:gd name="T52" fmla="*/ 36 w 39"/>
                    <a:gd name="T53" fmla="*/ 66 h 75"/>
                    <a:gd name="T54" fmla="*/ 38 w 39"/>
                    <a:gd name="T55" fmla="*/ 54 h 75"/>
                    <a:gd name="T56" fmla="*/ 36 w 39"/>
                    <a:gd name="T57" fmla="*/ 47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9" h="75">
                      <a:moveTo>
                        <a:pt x="36" y="47"/>
                      </a:moveTo>
                      <a:cubicBezTo>
                        <a:pt x="36" y="46"/>
                        <a:pt x="35" y="45"/>
                        <a:pt x="34" y="44"/>
                      </a:cubicBezTo>
                      <a:cubicBezTo>
                        <a:pt x="32" y="41"/>
                        <a:pt x="29" y="38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15" y="27"/>
                        <a:pt x="11" y="22"/>
                        <a:pt x="10" y="18"/>
                      </a:cubicBezTo>
                      <a:cubicBezTo>
                        <a:pt x="10" y="16"/>
                        <a:pt x="11" y="15"/>
                        <a:pt x="11" y="13"/>
                      </a:cubicBezTo>
                      <a:cubicBezTo>
                        <a:pt x="12" y="12"/>
                        <a:pt x="13" y="11"/>
                        <a:pt x="15" y="11"/>
                      </a:cubicBezTo>
                      <a:cubicBezTo>
                        <a:pt x="17" y="11"/>
                        <a:pt x="18" y="11"/>
                        <a:pt x="20" y="12"/>
                      </a:cubicBezTo>
                      <a:cubicBezTo>
                        <a:pt x="21" y="14"/>
                        <a:pt x="21" y="16"/>
                        <a:pt x="22" y="19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31" y="11"/>
                        <a:pt x="29" y="7"/>
                        <a:pt x="26" y="4"/>
                      </a:cubicBezTo>
                      <a:cubicBezTo>
                        <a:pt x="22" y="1"/>
                        <a:pt x="18" y="0"/>
                        <a:pt x="14" y="1"/>
                      </a:cubicBezTo>
                      <a:cubicBezTo>
                        <a:pt x="9" y="1"/>
                        <a:pt x="6" y="4"/>
                        <a:pt x="3" y="8"/>
                      </a:cubicBezTo>
                      <a:cubicBezTo>
                        <a:pt x="1" y="11"/>
                        <a:pt x="0" y="16"/>
                        <a:pt x="0" y="21"/>
                      </a:cubicBezTo>
                      <a:cubicBezTo>
                        <a:pt x="1" y="24"/>
                        <a:pt x="2" y="27"/>
                        <a:pt x="4" y="30"/>
                      </a:cubicBezTo>
                      <a:cubicBezTo>
                        <a:pt x="6" y="33"/>
                        <a:pt x="10" y="37"/>
                        <a:pt x="16" y="42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24" y="48"/>
                        <a:pt x="27" y="52"/>
                        <a:pt x="28" y="56"/>
                      </a:cubicBezTo>
                      <a:cubicBezTo>
                        <a:pt x="28" y="58"/>
                        <a:pt x="28" y="59"/>
                        <a:pt x="27" y="61"/>
                      </a:cubicBezTo>
                      <a:cubicBezTo>
                        <a:pt x="26" y="62"/>
                        <a:pt x="24" y="63"/>
                        <a:pt x="22" y="63"/>
                      </a:cubicBezTo>
                      <a:cubicBezTo>
                        <a:pt x="20" y="64"/>
                        <a:pt x="18" y="63"/>
                        <a:pt x="17" y="62"/>
                      </a:cubicBezTo>
                      <a:cubicBezTo>
                        <a:pt x="16" y="60"/>
                        <a:pt x="15" y="58"/>
                        <a:pt x="14" y="54"/>
                      </a:cubicBezTo>
                      <a:cubicBezTo>
                        <a:pt x="4" y="57"/>
                        <a:pt x="4" y="57"/>
                        <a:pt x="4" y="57"/>
                      </a:cubicBezTo>
                      <a:cubicBezTo>
                        <a:pt x="5" y="63"/>
                        <a:pt x="8" y="68"/>
                        <a:pt x="11" y="71"/>
                      </a:cubicBezTo>
                      <a:cubicBezTo>
                        <a:pt x="15" y="74"/>
                        <a:pt x="19" y="75"/>
                        <a:pt x="24" y="74"/>
                      </a:cubicBezTo>
                      <a:cubicBezTo>
                        <a:pt x="29" y="73"/>
                        <a:pt x="33" y="71"/>
                        <a:pt x="35" y="67"/>
                      </a:cubicBezTo>
                      <a:cubicBezTo>
                        <a:pt x="36" y="67"/>
                        <a:pt x="36" y="66"/>
                        <a:pt x="36" y="66"/>
                      </a:cubicBezTo>
                      <a:cubicBezTo>
                        <a:pt x="38" y="62"/>
                        <a:pt x="39" y="58"/>
                        <a:pt x="38" y="54"/>
                      </a:cubicBezTo>
                      <a:cubicBezTo>
                        <a:pt x="38" y="52"/>
                        <a:pt x="37" y="49"/>
                        <a:pt x="36" y="47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1" name="ïṥḻíḑè"/>
                <p:cNvSpPr/>
                <p:nvPr/>
              </p:nvSpPr>
              <p:spPr bwMode="auto">
                <a:xfrm>
                  <a:off x="1415530" y="4144290"/>
                  <a:ext cx="73025" cy="150813"/>
                </a:xfrm>
                <a:custGeom>
                  <a:avLst/>
                  <a:gdLst>
                    <a:gd name="T0" fmla="*/ 21 w 36"/>
                    <a:gd name="T1" fmla="*/ 0 h 74"/>
                    <a:gd name="T2" fmla="*/ 18 w 36"/>
                    <a:gd name="T3" fmla="*/ 0 h 74"/>
                    <a:gd name="T4" fmla="*/ 9 w 36"/>
                    <a:gd name="T5" fmla="*/ 4 h 74"/>
                    <a:gd name="T6" fmla="*/ 3 w 36"/>
                    <a:gd name="T7" fmla="*/ 17 h 74"/>
                    <a:gd name="T8" fmla="*/ 0 w 36"/>
                    <a:gd name="T9" fmla="*/ 53 h 74"/>
                    <a:gd name="T10" fmla="*/ 3 w 36"/>
                    <a:gd name="T11" fmla="*/ 68 h 74"/>
                    <a:gd name="T12" fmla="*/ 15 w 36"/>
                    <a:gd name="T13" fmla="*/ 74 h 74"/>
                    <a:gd name="T14" fmla="*/ 18 w 36"/>
                    <a:gd name="T15" fmla="*/ 74 h 74"/>
                    <a:gd name="T16" fmla="*/ 27 w 36"/>
                    <a:gd name="T17" fmla="*/ 70 h 74"/>
                    <a:gd name="T18" fmla="*/ 33 w 36"/>
                    <a:gd name="T19" fmla="*/ 56 h 74"/>
                    <a:gd name="T20" fmla="*/ 36 w 36"/>
                    <a:gd name="T21" fmla="*/ 20 h 74"/>
                    <a:gd name="T22" fmla="*/ 32 w 36"/>
                    <a:gd name="T23" fmla="*/ 6 h 74"/>
                    <a:gd name="T24" fmla="*/ 21 w 36"/>
                    <a:gd name="T25" fmla="*/ 0 h 74"/>
                    <a:gd name="T26" fmla="*/ 25 w 36"/>
                    <a:gd name="T27" fmla="*/ 18 h 74"/>
                    <a:gd name="T28" fmla="*/ 22 w 36"/>
                    <a:gd name="T29" fmla="*/ 57 h 74"/>
                    <a:gd name="T30" fmla="*/ 20 w 36"/>
                    <a:gd name="T31" fmla="*/ 63 h 74"/>
                    <a:gd name="T32" fmla="*/ 18 w 36"/>
                    <a:gd name="T33" fmla="*/ 64 h 74"/>
                    <a:gd name="T34" fmla="*/ 16 w 36"/>
                    <a:gd name="T35" fmla="*/ 64 h 74"/>
                    <a:gd name="T36" fmla="*/ 12 w 36"/>
                    <a:gd name="T37" fmla="*/ 62 h 74"/>
                    <a:gd name="T38" fmla="*/ 11 w 36"/>
                    <a:gd name="T39" fmla="*/ 56 h 74"/>
                    <a:gd name="T40" fmla="*/ 14 w 36"/>
                    <a:gd name="T41" fmla="*/ 17 h 74"/>
                    <a:gd name="T42" fmla="*/ 16 w 36"/>
                    <a:gd name="T43" fmla="*/ 11 h 74"/>
                    <a:gd name="T44" fmla="*/ 18 w 36"/>
                    <a:gd name="T45" fmla="*/ 10 h 74"/>
                    <a:gd name="T46" fmla="*/ 20 w 36"/>
                    <a:gd name="T47" fmla="*/ 10 h 74"/>
                    <a:gd name="T48" fmla="*/ 24 w 36"/>
                    <a:gd name="T49" fmla="*/ 12 h 74"/>
                    <a:gd name="T50" fmla="*/ 25 w 36"/>
                    <a:gd name="T51" fmla="*/ 1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6" h="74">
                      <a:moveTo>
                        <a:pt x="21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14" y="0"/>
                        <a:pt x="11" y="2"/>
                        <a:pt x="9" y="4"/>
                      </a:cubicBezTo>
                      <a:cubicBezTo>
                        <a:pt x="5" y="7"/>
                        <a:pt x="4" y="11"/>
                        <a:pt x="3" y="1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1" y="64"/>
                        <a:pt x="3" y="68"/>
                      </a:cubicBezTo>
                      <a:cubicBezTo>
                        <a:pt x="6" y="72"/>
                        <a:pt x="10" y="74"/>
                        <a:pt x="15" y="74"/>
                      </a:cubicBezTo>
                      <a:cubicBezTo>
                        <a:pt x="16" y="74"/>
                        <a:pt x="17" y="74"/>
                        <a:pt x="18" y="74"/>
                      </a:cubicBezTo>
                      <a:cubicBezTo>
                        <a:pt x="22" y="74"/>
                        <a:pt x="25" y="72"/>
                        <a:pt x="27" y="70"/>
                      </a:cubicBezTo>
                      <a:cubicBezTo>
                        <a:pt x="30" y="67"/>
                        <a:pt x="32" y="62"/>
                        <a:pt x="33" y="56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36" y="14"/>
                        <a:pt x="35" y="9"/>
                        <a:pt x="32" y="6"/>
                      </a:cubicBezTo>
                      <a:cubicBezTo>
                        <a:pt x="30" y="3"/>
                        <a:pt x="26" y="1"/>
                        <a:pt x="21" y="0"/>
                      </a:cubicBezTo>
                      <a:close/>
                      <a:moveTo>
                        <a:pt x="25" y="18"/>
                      </a:move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21" y="60"/>
                        <a:pt x="21" y="62"/>
                        <a:pt x="20" y="63"/>
                      </a:cubicBezTo>
                      <a:cubicBezTo>
                        <a:pt x="19" y="63"/>
                        <a:pt x="19" y="64"/>
                        <a:pt x="18" y="64"/>
                      </a:cubicBezTo>
                      <a:cubicBezTo>
                        <a:pt x="17" y="64"/>
                        <a:pt x="16" y="64"/>
                        <a:pt x="16" y="64"/>
                      </a:cubicBezTo>
                      <a:cubicBezTo>
                        <a:pt x="14" y="64"/>
                        <a:pt x="12" y="63"/>
                        <a:pt x="12" y="62"/>
                      </a:cubicBezTo>
                      <a:cubicBezTo>
                        <a:pt x="11" y="61"/>
                        <a:pt x="10" y="59"/>
                        <a:pt x="11" y="56"/>
                      </a:cubicBez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4" y="14"/>
                        <a:pt x="15" y="13"/>
                        <a:pt x="16" y="11"/>
                      </a:cubicBezTo>
                      <a:cubicBezTo>
                        <a:pt x="16" y="11"/>
                        <a:pt x="17" y="10"/>
                        <a:pt x="18" y="10"/>
                      </a:cubicBezTo>
                      <a:cubicBezTo>
                        <a:pt x="18" y="10"/>
                        <a:pt x="19" y="10"/>
                        <a:pt x="20" y="10"/>
                      </a:cubicBezTo>
                      <a:cubicBezTo>
                        <a:pt x="22" y="10"/>
                        <a:pt x="23" y="11"/>
                        <a:pt x="24" y="12"/>
                      </a:cubicBezTo>
                      <a:cubicBezTo>
                        <a:pt x="25" y="13"/>
                        <a:pt x="25" y="15"/>
                        <a:pt x="25" y="18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2" name="îśļidè"/>
                <p:cNvSpPr/>
                <p:nvPr/>
              </p:nvSpPr>
              <p:spPr bwMode="auto">
                <a:xfrm>
                  <a:off x="1499667" y="4150640"/>
                  <a:ext cx="58738" cy="146050"/>
                </a:xfrm>
                <a:custGeom>
                  <a:avLst/>
                  <a:gdLst>
                    <a:gd name="T0" fmla="*/ 0 w 37"/>
                    <a:gd name="T1" fmla="*/ 91 h 92"/>
                    <a:gd name="T2" fmla="*/ 12 w 37"/>
                    <a:gd name="T3" fmla="*/ 92 h 92"/>
                    <a:gd name="T4" fmla="*/ 14 w 37"/>
                    <a:gd name="T5" fmla="*/ 51 h 92"/>
                    <a:gd name="T6" fmla="*/ 29 w 37"/>
                    <a:gd name="T7" fmla="*/ 51 h 92"/>
                    <a:gd name="T8" fmla="*/ 29 w 37"/>
                    <a:gd name="T9" fmla="*/ 39 h 92"/>
                    <a:gd name="T10" fmla="*/ 14 w 37"/>
                    <a:gd name="T11" fmla="*/ 37 h 92"/>
                    <a:gd name="T12" fmla="*/ 14 w 37"/>
                    <a:gd name="T13" fmla="*/ 14 h 92"/>
                    <a:gd name="T14" fmla="*/ 35 w 37"/>
                    <a:gd name="T15" fmla="*/ 14 h 92"/>
                    <a:gd name="T16" fmla="*/ 37 w 37"/>
                    <a:gd name="T17" fmla="*/ 2 h 92"/>
                    <a:gd name="T18" fmla="*/ 1 w 37"/>
                    <a:gd name="T19" fmla="*/ 0 h 92"/>
                    <a:gd name="T20" fmla="*/ 0 w 37"/>
                    <a:gd name="T21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92">
                      <a:moveTo>
                        <a:pt x="0" y="91"/>
                      </a:moveTo>
                      <a:lnTo>
                        <a:pt x="12" y="92"/>
                      </a:lnTo>
                      <a:lnTo>
                        <a:pt x="14" y="51"/>
                      </a:lnTo>
                      <a:lnTo>
                        <a:pt x="29" y="51"/>
                      </a:lnTo>
                      <a:lnTo>
                        <a:pt x="29" y="39"/>
                      </a:lnTo>
                      <a:lnTo>
                        <a:pt x="14" y="37"/>
                      </a:lnTo>
                      <a:lnTo>
                        <a:pt x="14" y="14"/>
                      </a:lnTo>
                      <a:lnTo>
                        <a:pt x="35" y="14"/>
                      </a:lnTo>
                      <a:lnTo>
                        <a:pt x="37" y="2"/>
                      </a:lnTo>
                      <a:lnTo>
                        <a:pt x="1" y="0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3" name="îṡľîdê"/>
                <p:cNvSpPr/>
                <p:nvPr/>
              </p:nvSpPr>
              <p:spPr bwMode="auto">
                <a:xfrm>
                  <a:off x="1288530" y="4117303"/>
                  <a:ext cx="80963" cy="147638"/>
                </a:xfrm>
                <a:custGeom>
                  <a:avLst/>
                  <a:gdLst>
                    <a:gd name="T0" fmla="*/ 20 w 51"/>
                    <a:gd name="T1" fmla="*/ 39 h 93"/>
                    <a:gd name="T2" fmla="*/ 19 w 51"/>
                    <a:gd name="T3" fmla="*/ 39 h 93"/>
                    <a:gd name="T4" fmla="*/ 20 w 51"/>
                    <a:gd name="T5" fmla="*/ 1 h 93"/>
                    <a:gd name="T6" fmla="*/ 13 w 51"/>
                    <a:gd name="T7" fmla="*/ 0 h 93"/>
                    <a:gd name="T8" fmla="*/ 9 w 51"/>
                    <a:gd name="T9" fmla="*/ 11 h 93"/>
                    <a:gd name="T10" fmla="*/ 8 w 51"/>
                    <a:gd name="T11" fmla="*/ 11 h 93"/>
                    <a:gd name="T12" fmla="*/ 9 w 51"/>
                    <a:gd name="T13" fmla="*/ 54 h 93"/>
                    <a:gd name="T14" fmla="*/ 6 w 51"/>
                    <a:gd name="T15" fmla="*/ 65 h 93"/>
                    <a:gd name="T16" fmla="*/ 0 w 51"/>
                    <a:gd name="T17" fmla="*/ 90 h 93"/>
                    <a:gd name="T18" fmla="*/ 6 w 51"/>
                    <a:gd name="T19" fmla="*/ 92 h 93"/>
                    <a:gd name="T20" fmla="*/ 13 w 51"/>
                    <a:gd name="T21" fmla="*/ 93 h 93"/>
                    <a:gd name="T22" fmla="*/ 22 w 51"/>
                    <a:gd name="T23" fmla="*/ 57 h 93"/>
                    <a:gd name="T24" fmla="*/ 51 w 51"/>
                    <a:gd name="T25" fmla="*/ 10 h 93"/>
                    <a:gd name="T26" fmla="*/ 37 w 51"/>
                    <a:gd name="T27" fmla="*/ 6 h 93"/>
                    <a:gd name="T28" fmla="*/ 20 w 51"/>
                    <a:gd name="T29" fmla="*/ 3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1" h="93">
                      <a:moveTo>
                        <a:pt x="20" y="39"/>
                      </a:moveTo>
                      <a:lnTo>
                        <a:pt x="19" y="39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9" y="54"/>
                      </a:lnTo>
                      <a:lnTo>
                        <a:pt x="6" y="65"/>
                      </a:lnTo>
                      <a:lnTo>
                        <a:pt x="0" y="90"/>
                      </a:lnTo>
                      <a:lnTo>
                        <a:pt x="6" y="92"/>
                      </a:lnTo>
                      <a:lnTo>
                        <a:pt x="13" y="93"/>
                      </a:lnTo>
                      <a:lnTo>
                        <a:pt x="22" y="57"/>
                      </a:lnTo>
                      <a:lnTo>
                        <a:pt x="51" y="10"/>
                      </a:lnTo>
                      <a:lnTo>
                        <a:pt x="37" y="6"/>
                      </a:lnTo>
                      <a:lnTo>
                        <a:pt x="20" y="39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4" name="iŝľïďè"/>
                <p:cNvSpPr/>
                <p:nvPr/>
              </p:nvSpPr>
              <p:spPr bwMode="auto">
                <a:xfrm>
                  <a:off x="1217092" y="4090315"/>
                  <a:ext cx="92075" cy="152400"/>
                </a:xfrm>
                <a:custGeom>
                  <a:avLst/>
                  <a:gdLst>
                    <a:gd name="T0" fmla="*/ 58 w 58"/>
                    <a:gd name="T1" fmla="*/ 17 h 96"/>
                    <a:gd name="T2" fmla="*/ 58 w 58"/>
                    <a:gd name="T3" fmla="*/ 15 h 96"/>
                    <a:gd name="T4" fmla="*/ 51 w 58"/>
                    <a:gd name="T5" fmla="*/ 13 h 96"/>
                    <a:gd name="T6" fmla="*/ 20 w 58"/>
                    <a:gd name="T7" fmla="*/ 0 h 96"/>
                    <a:gd name="T8" fmla="*/ 17 w 58"/>
                    <a:gd name="T9" fmla="*/ 5 h 96"/>
                    <a:gd name="T10" fmla="*/ 14 w 58"/>
                    <a:gd name="T11" fmla="*/ 13 h 96"/>
                    <a:gd name="T12" fmla="*/ 27 w 58"/>
                    <a:gd name="T13" fmla="*/ 18 h 96"/>
                    <a:gd name="T14" fmla="*/ 11 w 58"/>
                    <a:gd name="T15" fmla="*/ 65 h 96"/>
                    <a:gd name="T16" fmla="*/ 0 w 58"/>
                    <a:gd name="T17" fmla="*/ 91 h 96"/>
                    <a:gd name="T18" fmla="*/ 11 w 58"/>
                    <a:gd name="T19" fmla="*/ 95 h 96"/>
                    <a:gd name="T20" fmla="*/ 13 w 58"/>
                    <a:gd name="T21" fmla="*/ 96 h 96"/>
                    <a:gd name="T22" fmla="*/ 40 w 58"/>
                    <a:gd name="T23" fmla="*/ 23 h 96"/>
                    <a:gd name="T24" fmla="*/ 51 w 58"/>
                    <a:gd name="T25" fmla="*/ 27 h 96"/>
                    <a:gd name="T26" fmla="*/ 53 w 58"/>
                    <a:gd name="T27" fmla="*/ 28 h 96"/>
                    <a:gd name="T28" fmla="*/ 51 w 58"/>
                    <a:gd name="T29" fmla="*/ 15 h 96"/>
                    <a:gd name="T30" fmla="*/ 58 w 58"/>
                    <a:gd name="T31" fmla="*/ 1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8" h="96">
                      <a:moveTo>
                        <a:pt x="58" y="17"/>
                      </a:moveTo>
                      <a:lnTo>
                        <a:pt x="58" y="15"/>
                      </a:lnTo>
                      <a:lnTo>
                        <a:pt x="51" y="13"/>
                      </a:lnTo>
                      <a:lnTo>
                        <a:pt x="20" y="0"/>
                      </a:lnTo>
                      <a:lnTo>
                        <a:pt x="17" y="5"/>
                      </a:lnTo>
                      <a:lnTo>
                        <a:pt x="14" y="13"/>
                      </a:lnTo>
                      <a:lnTo>
                        <a:pt x="27" y="18"/>
                      </a:lnTo>
                      <a:lnTo>
                        <a:pt x="11" y="65"/>
                      </a:lnTo>
                      <a:lnTo>
                        <a:pt x="0" y="91"/>
                      </a:lnTo>
                      <a:lnTo>
                        <a:pt x="11" y="95"/>
                      </a:lnTo>
                      <a:lnTo>
                        <a:pt x="13" y="96"/>
                      </a:lnTo>
                      <a:lnTo>
                        <a:pt x="40" y="23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1" y="15"/>
                      </a:lnTo>
                      <a:lnTo>
                        <a:pt x="58" y="17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5" name="îṩľîďe"/>
                <p:cNvSpPr/>
                <p:nvPr/>
              </p:nvSpPr>
              <p:spPr bwMode="auto">
                <a:xfrm>
                  <a:off x="1169467" y="4082378"/>
                  <a:ext cx="79375" cy="139700"/>
                </a:xfrm>
                <a:custGeom>
                  <a:avLst/>
                  <a:gdLst>
                    <a:gd name="T0" fmla="*/ 50 w 50"/>
                    <a:gd name="T1" fmla="*/ 5 h 88"/>
                    <a:gd name="T2" fmla="*/ 50 w 50"/>
                    <a:gd name="T3" fmla="*/ 5 h 88"/>
                    <a:gd name="T4" fmla="*/ 41 w 50"/>
                    <a:gd name="T5" fmla="*/ 1 h 88"/>
                    <a:gd name="T6" fmla="*/ 37 w 50"/>
                    <a:gd name="T7" fmla="*/ 0 h 88"/>
                    <a:gd name="T8" fmla="*/ 13 w 50"/>
                    <a:gd name="T9" fmla="*/ 53 h 88"/>
                    <a:gd name="T10" fmla="*/ 0 w 50"/>
                    <a:gd name="T11" fmla="*/ 82 h 88"/>
                    <a:gd name="T12" fmla="*/ 13 w 50"/>
                    <a:gd name="T13" fmla="*/ 88 h 88"/>
                    <a:gd name="T14" fmla="*/ 13 w 50"/>
                    <a:gd name="T15" fmla="*/ 88 h 88"/>
                    <a:gd name="T16" fmla="*/ 41 w 50"/>
                    <a:gd name="T17" fmla="*/ 25 h 88"/>
                    <a:gd name="T18" fmla="*/ 47 w 50"/>
                    <a:gd name="T19" fmla="*/ 10 h 88"/>
                    <a:gd name="T20" fmla="*/ 50 w 50"/>
                    <a:gd name="T21" fmla="*/ 5 h 88"/>
                    <a:gd name="T22" fmla="*/ 50 w 50"/>
                    <a:gd name="T23" fmla="*/ 5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8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1" y="1"/>
                      </a:lnTo>
                      <a:lnTo>
                        <a:pt x="37" y="0"/>
                      </a:lnTo>
                      <a:lnTo>
                        <a:pt x="13" y="53"/>
                      </a:lnTo>
                      <a:lnTo>
                        <a:pt x="0" y="82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41" y="25"/>
                      </a:lnTo>
                      <a:lnTo>
                        <a:pt x="47" y="10"/>
                      </a:lnTo>
                      <a:lnTo>
                        <a:pt x="50" y="5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6" name="iṧ1îďé"/>
                <p:cNvSpPr/>
                <p:nvPr/>
              </p:nvSpPr>
              <p:spPr bwMode="auto">
                <a:xfrm>
                  <a:off x="1105967" y="4055390"/>
                  <a:ext cx="106363" cy="142875"/>
                </a:xfrm>
                <a:custGeom>
                  <a:avLst/>
                  <a:gdLst>
                    <a:gd name="T0" fmla="*/ 34 w 52"/>
                    <a:gd name="T1" fmla="*/ 50 h 70"/>
                    <a:gd name="T2" fmla="*/ 32 w 52"/>
                    <a:gd name="T3" fmla="*/ 34 h 70"/>
                    <a:gd name="T4" fmla="*/ 31 w 52"/>
                    <a:gd name="T5" fmla="*/ 33 h 70"/>
                    <a:gd name="T6" fmla="*/ 30 w 52"/>
                    <a:gd name="T7" fmla="*/ 14 h 70"/>
                    <a:gd name="T8" fmla="*/ 34 w 52"/>
                    <a:gd name="T9" fmla="*/ 11 h 70"/>
                    <a:gd name="T10" fmla="*/ 38 w 52"/>
                    <a:gd name="T11" fmla="*/ 11 h 70"/>
                    <a:gd name="T12" fmla="*/ 41 w 52"/>
                    <a:gd name="T13" fmla="*/ 15 h 70"/>
                    <a:gd name="T14" fmla="*/ 39 w 52"/>
                    <a:gd name="T15" fmla="*/ 22 h 70"/>
                    <a:gd name="T16" fmla="*/ 41 w 52"/>
                    <a:gd name="T17" fmla="*/ 23 h 70"/>
                    <a:gd name="T18" fmla="*/ 49 w 52"/>
                    <a:gd name="T19" fmla="*/ 26 h 70"/>
                    <a:gd name="T20" fmla="*/ 51 w 52"/>
                    <a:gd name="T21" fmla="*/ 12 h 70"/>
                    <a:gd name="T22" fmla="*/ 43 w 52"/>
                    <a:gd name="T23" fmla="*/ 3 h 70"/>
                    <a:gd name="T24" fmla="*/ 41 w 52"/>
                    <a:gd name="T25" fmla="*/ 2 h 70"/>
                    <a:gd name="T26" fmla="*/ 31 w 52"/>
                    <a:gd name="T27" fmla="*/ 1 h 70"/>
                    <a:gd name="T28" fmla="*/ 20 w 52"/>
                    <a:gd name="T29" fmla="*/ 10 h 70"/>
                    <a:gd name="T30" fmla="*/ 18 w 52"/>
                    <a:gd name="T31" fmla="*/ 20 h 70"/>
                    <a:gd name="T32" fmla="*/ 21 w 52"/>
                    <a:gd name="T33" fmla="*/ 37 h 70"/>
                    <a:gd name="T34" fmla="*/ 22 w 52"/>
                    <a:gd name="T35" fmla="*/ 38 h 70"/>
                    <a:gd name="T36" fmla="*/ 22 w 52"/>
                    <a:gd name="T37" fmla="*/ 55 h 70"/>
                    <a:gd name="T38" fmla="*/ 19 w 52"/>
                    <a:gd name="T39" fmla="*/ 59 h 70"/>
                    <a:gd name="T40" fmla="*/ 14 w 52"/>
                    <a:gd name="T41" fmla="*/ 58 h 70"/>
                    <a:gd name="T42" fmla="*/ 10 w 52"/>
                    <a:gd name="T43" fmla="*/ 53 h 70"/>
                    <a:gd name="T44" fmla="*/ 12 w 52"/>
                    <a:gd name="T45" fmla="*/ 45 h 70"/>
                    <a:gd name="T46" fmla="*/ 3 w 52"/>
                    <a:gd name="T47" fmla="*/ 41 h 70"/>
                    <a:gd name="T48" fmla="*/ 0 w 52"/>
                    <a:gd name="T49" fmla="*/ 49 h 70"/>
                    <a:gd name="T50" fmla="*/ 0 w 52"/>
                    <a:gd name="T51" fmla="*/ 56 h 70"/>
                    <a:gd name="T52" fmla="*/ 0 w 52"/>
                    <a:gd name="T53" fmla="*/ 57 h 70"/>
                    <a:gd name="T54" fmla="*/ 9 w 52"/>
                    <a:gd name="T55" fmla="*/ 67 h 70"/>
                    <a:gd name="T56" fmla="*/ 22 w 52"/>
                    <a:gd name="T57" fmla="*/ 69 h 70"/>
                    <a:gd name="T58" fmla="*/ 32 w 52"/>
                    <a:gd name="T59" fmla="*/ 60 h 70"/>
                    <a:gd name="T60" fmla="*/ 34 w 52"/>
                    <a:gd name="T61" fmla="*/ 5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2" h="70">
                      <a:moveTo>
                        <a:pt x="34" y="50"/>
                      </a:moveTo>
                      <a:cubicBezTo>
                        <a:pt x="35" y="46"/>
                        <a:pt x="34" y="41"/>
                        <a:pt x="32" y="34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cubicBezTo>
                        <a:pt x="29" y="24"/>
                        <a:pt x="28" y="18"/>
                        <a:pt x="30" y="14"/>
                      </a:cubicBezTo>
                      <a:cubicBezTo>
                        <a:pt x="31" y="13"/>
                        <a:pt x="32" y="11"/>
                        <a:pt x="34" y="11"/>
                      </a:cubicBezTo>
                      <a:cubicBezTo>
                        <a:pt x="35" y="10"/>
                        <a:pt x="37" y="10"/>
                        <a:pt x="38" y="11"/>
                      </a:cubicBezTo>
                      <a:cubicBezTo>
                        <a:pt x="40" y="12"/>
                        <a:pt x="41" y="14"/>
                        <a:pt x="41" y="15"/>
                      </a:cubicBezTo>
                      <a:cubicBezTo>
                        <a:pt x="41" y="17"/>
                        <a:pt x="40" y="19"/>
                        <a:pt x="39" y="22"/>
                      </a:cubicBezTo>
                      <a:cubicBezTo>
                        <a:pt x="41" y="23"/>
                        <a:pt x="41" y="23"/>
                        <a:pt x="41" y="23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51" y="21"/>
                        <a:pt x="52" y="16"/>
                        <a:pt x="51" y="12"/>
                      </a:cubicBezTo>
                      <a:cubicBezTo>
                        <a:pt x="50" y="8"/>
                        <a:pt x="47" y="5"/>
                        <a:pt x="43" y="3"/>
                      </a:cubicBezTo>
                      <a:cubicBezTo>
                        <a:pt x="43" y="2"/>
                        <a:pt x="42" y="2"/>
                        <a:pt x="41" y="2"/>
                      </a:cubicBezTo>
                      <a:cubicBezTo>
                        <a:pt x="38" y="0"/>
                        <a:pt x="34" y="0"/>
                        <a:pt x="31" y="1"/>
                      </a:cubicBezTo>
                      <a:cubicBezTo>
                        <a:pt x="26" y="3"/>
                        <a:pt x="23" y="6"/>
                        <a:pt x="20" y="10"/>
                      </a:cubicBezTo>
                      <a:cubicBezTo>
                        <a:pt x="19" y="13"/>
                        <a:pt x="18" y="16"/>
                        <a:pt x="18" y="20"/>
                      </a:cubicBezTo>
                      <a:cubicBezTo>
                        <a:pt x="18" y="23"/>
                        <a:pt x="19" y="29"/>
                        <a:pt x="21" y="37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24" y="46"/>
                        <a:pt x="24" y="52"/>
                        <a:pt x="22" y="55"/>
                      </a:cubicBezTo>
                      <a:cubicBezTo>
                        <a:pt x="21" y="57"/>
                        <a:pt x="20" y="58"/>
                        <a:pt x="19" y="59"/>
                      </a:cubicBezTo>
                      <a:cubicBezTo>
                        <a:pt x="17" y="59"/>
                        <a:pt x="15" y="59"/>
                        <a:pt x="14" y="58"/>
                      </a:cubicBezTo>
                      <a:cubicBezTo>
                        <a:pt x="12" y="57"/>
                        <a:pt x="10" y="55"/>
                        <a:pt x="10" y="53"/>
                      </a:cubicBezTo>
                      <a:cubicBezTo>
                        <a:pt x="10" y="51"/>
                        <a:pt x="11" y="48"/>
                        <a:pt x="12" y="45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1" y="44"/>
                        <a:pt x="1" y="46"/>
                        <a:pt x="0" y="49"/>
                      </a:cubicBezTo>
                      <a:cubicBezTo>
                        <a:pt x="0" y="51"/>
                        <a:pt x="0" y="54"/>
                        <a:pt x="0" y="56"/>
                      </a:cubicBezTo>
                      <a:cubicBezTo>
                        <a:pt x="0" y="56"/>
                        <a:pt x="0" y="57"/>
                        <a:pt x="0" y="57"/>
                      </a:cubicBezTo>
                      <a:cubicBezTo>
                        <a:pt x="1" y="61"/>
                        <a:pt x="4" y="65"/>
                        <a:pt x="9" y="67"/>
                      </a:cubicBezTo>
                      <a:cubicBezTo>
                        <a:pt x="13" y="70"/>
                        <a:pt x="17" y="70"/>
                        <a:pt x="22" y="69"/>
                      </a:cubicBezTo>
                      <a:cubicBezTo>
                        <a:pt x="26" y="68"/>
                        <a:pt x="29" y="65"/>
                        <a:pt x="32" y="60"/>
                      </a:cubicBezTo>
                      <a:cubicBezTo>
                        <a:pt x="33" y="57"/>
                        <a:pt x="34" y="53"/>
                        <a:pt x="34" y="50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7" name="íśļíďè"/>
                <p:cNvSpPr/>
                <p:nvPr/>
              </p:nvSpPr>
              <p:spPr bwMode="auto">
                <a:xfrm>
                  <a:off x="1031355" y="4009353"/>
                  <a:ext cx="122238" cy="157163"/>
                </a:xfrm>
                <a:custGeom>
                  <a:avLst/>
                  <a:gdLst>
                    <a:gd name="T0" fmla="*/ 39 w 60"/>
                    <a:gd name="T1" fmla="*/ 46 h 78"/>
                    <a:gd name="T2" fmla="*/ 47 w 60"/>
                    <a:gd name="T3" fmla="*/ 43 h 78"/>
                    <a:gd name="T4" fmla="*/ 54 w 60"/>
                    <a:gd name="T5" fmla="*/ 35 h 78"/>
                    <a:gd name="T6" fmla="*/ 59 w 60"/>
                    <a:gd name="T7" fmla="*/ 20 h 78"/>
                    <a:gd name="T8" fmla="*/ 51 w 60"/>
                    <a:gd name="T9" fmla="*/ 8 h 78"/>
                    <a:gd name="T10" fmla="*/ 39 w 60"/>
                    <a:gd name="T11" fmla="*/ 0 h 78"/>
                    <a:gd name="T12" fmla="*/ 37 w 60"/>
                    <a:gd name="T13" fmla="*/ 2 h 78"/>
                    <a:gd name="T14" fmla="*/ 34 w 60"/>
                    <a:gd name="T15" fmla="*/ 6 h 78"/>
                    <a:gd name="T16" fmla="*/ 8 w 60"/>
                    <a:gd name="T17" fmla="*/ 47 h 78"/>
                    <a:gd name="T18" fmla="*/ 0 w 60"/>
                    <a:gd name="T19" fmla="*/ 59 h 78"/>
                    <a:gd name="T20" fmla="*/ 8 w 60"/>
                    <a:gd name="T21" fmla="*/ 64 h 78"/>
                    <a:gd name="T22" fmla="*/ 9 w 60"/>
                    <a:gd name="T23" fmla="*/ 65 h 78"/>
                    <a:gd name="T24" fmla="*/ 25 w 60"/>
                    <a:gd name="T25" fmla="*/ 40 h 78"/>
                    <a:gd name="T26" fmla="*/ 29 w 60"/>
                    <a:gd name="T27" fmla="*/ 43 h 78"/>
                    <a:gd name="T28" fmla="*/ 19 w 60"/>
                    <a:gd name="T29" fmla="*/ 71 h 78"/>
                    <a:gd name="T30" fmla="*/ 28 w 60"/>
                    <a:gd name="T31" fmla="*/ 78 h 78"/>
                    <a:gd name="T32" fmla="*/ 34 w 60"/>
                    <a:gd name="T33" fmla="*/ 60 h 78"/>
                    <a:gd name="T34" fmla="*/ 37 w 60"/>
                    <a:gd name="T35" fmla="*/ 51 h 78"/>
                    <a:gd name="T36" fmla="*/ 39 w 60"/>
                    <a:gd name="T37" fmla="*/ 46 h 78"/>
                    <a:gd name="T38" fmla="*/ 34 w 60"/>
                    <a:gd name="T39" fmla="*/ 34 h 78"/>
                    <a:gd name="T40" fmla="*/ 34 w 60"/>
                    <a:gd name="T41" fmla="*/ 34 h 78"/>
                    <a:gd name="T42" fmla="*/ 31 w 60"/>
                    <a:gd name="T43" fmla="*/ 31 h 78"/>
                    <a:gd name="T44" fmla="*/ 34 w 60"/>
                    <a:gd name="T45" fmla="*/ 26 h 78"/>
                    <a:gd name="T46" fmla="*/ 37 w 60"/>
                    <a:gd name="T47" fmla="*/ 21 h 78"/>
                    <a:gd name="T48" fmla="*/ 42 w 60"/>
                    <a:gd name="T49" fmla="*/ 14 h 78"/>
                    <a:gd name="T50" fmla="*/ 45 w 60"/>
                    <a:gd name="T51" fmla="*/ 16 h 78"/>
                    <a:gd name="T52" fmla="*/ 48 w 60"/>
                    <a:gd name="T53" fmla="*/ 21 h 78"/>
                    <a:gd name="T54" fmla="*/ 45 w 60"/>
                    <a:gd name="T55" fmla="*/ 29 h 78"/>
                    <a:gd name="T56" fmla="*/ 40 w 60"/>
                    <a:gd name="T57" fmla="*/ 35 h 78"/>
                    <a:gd name="T58" fmla="*/ 37 w 60"/>
                    <a:gd name="T59" fmla="*/ 35 h 78"/>
                    <a:gd name="T60" fmla="*/ 34 w 60"/>
                    <a:gd name="T61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0" h="78">
                      <a:moveTo>
                        <a:pt x="39" y="46"/>
                      </a:moveTo>
                      <a:cubicBezTo>
                        <a:pt x="42" y="46"/>
                        <a:pt x="45" y="45"/>
                        <a:pt x="47" y="43"/>
                      </a:cubicBezTo>
                      <a:cubicBezTo>
                        <a:pt x="49" y="41"/>
                        <a:pt x="52" y="39"/>
                        <a:pt x="54" y="35"/>
                      </a:cubicBezTo>
                      <a:cubicBezTo>
                        <a:pt x="58" y="29"/>
                        <a:pt x="60" y="24"/>
                        <a:pt x="59" y="20"/>
                      </a:cubicBezTo>
                      <a:cubicBezTo>
                        <a:pt x="59" y="16"/>
                        <a:pt x="56" y="12"/>
                        <a:pt x="51" y="8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8" y="47"/>
                        <a:pt x="8" y="47"/>
                        <a:pt x="8" y="47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9" y="65"/>
                        <a:pt x="9" y="65"/>
                        <a:pt x="9" y="65"/>
                      </a:cubicBezTo>
                      <a:cubicBezTo>
                        <a:pt x="25" y="40"/>
                        <a:pt x="25" y="40"/>
                        <a:pt x="25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19" y="71"/>
                        <a:pt x="19" y="71"/>
                        <a:pt x="19" y="71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7" y="51"/>
                        <a:pt x="37" y="51"/>
                        <a:pt x="37" y="51"/>
                      </a:cubicBezTo>
                      <a:lnTo>
                        <a:pt x="39" y="46"/>
                      </a:lnTo>
                      <a:close/>
                      <a:moveTo>
                        <a:pt x="34" y="34"/>
                      </a:move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37" y="21"/>
                        <a:pt x="37" y="21"/>
                        <a:pt x="37" y="21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7" y="18"/>
                        <a:pt x="48" y="19"/>
                        <a:pt x="48" y="21"/>
                      </a:cubicBezTo>
                      <a:cubicBezTo>
                        <a:pt x="48" y="23"/>
                        <a:pt x="47" y="25"/>
                        <a:pt x="45" y="29"/>
                      </a:cubicBezTo>
                      <a:cubicBezTo>
                        <a:pt x="43" y="32"/>
                        <a:pt x="41" y="34"/>
                        <a:pt x="40" y="35"/>
                      </a:cubicBezTo>
                      <a:cubicBezTo>
                        <a:pt x="39" y="35"/>
                        <a:pt x="38" y="35"/>
                        <a:pt x="37" y="35"/>
                      </a:cubicBezTo>
                      <a:cubicBezTo>
                        <a:pt x="36" y="35"/>
                        <a:pt x="35" y="34"/>
                        <a:pt x="34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8" name="işļíďê"/>
                <p:cNvSpPr/>
                <p:nvPr/>
              </p:nvSpPr>
              <p:spPr bwMode="auto">
                <a:xfrm>
                  <a:off x="932930" y="3915690"/>
                  <a:ext cx="128588" cy="138113"/>
                </a:xfrm>
                <a:custGeom>
                  <a:avLst/>
                  <a:gdLst>
                    <a:gd name="T0" fmla="*/ 57 w 64"/>
                    <a:gd name="T1" fmla="*/ 31 h 68"/>
                    <a:gd name="T2" fmla="*/ 64 w 64"/>
                    <a:gd name="T3" fmla="*/ 25 h 68"/>
                    <a:gd name="T4" fmla="*/ 57 w 64"/>
                    <a:gd name="T5" fmla="*/ 18 h 68"/>
                    <a:gd name="T6" fmla="*/ 56 w 64"/>
                    <a:gd name="T7" fmla="*/ 18 h 68"/>
                    <a:gd name="T8" fmla="*/ 24 w 64"/>
                    <a:gd name="T9" fmla="*/ 43 h 68"/>
                    <a:gd name="T10" fmla="*/ 24 w 64"/>
                    <a:gd name="T11" fmla="*/ 44 h 68"/>
                    <a:gd name="T12" fmla="*/ 18 w 64"/>
                    <a:gd name="T13" fmla="*/ 48 h 68"/>
                    <a:gd name="T14" fmla="*/ 13 w 64"/>
                    <a:gd name="T15" fmla="*/ 54 h 68"/>
                    <a:gd name="T16" fmla="*/ 18 w 64"/>
                    <a:gd name="T17" fmla="*/ 48 h 68"/>
                    <a:gd name="T18" fmla="*/ 22 w 64"/>
                    <a:gd name="T19" fmla="*/ 42 h 68"/>
                    <a:gd name="T20" fmla="*/ 24 w 64"/>
                    <a:gd name="T21" fmla="*/ 39 h 68"/>
                    <a:gd name="T22" fmla="*/ 46 w 64"/>
                    <a:gd name="T23" fmla="*/ 7 h 68"/>
                    <a:gd name="T24" fmla="*/ 38 w 64"/>
                    <a:gd name="T25" fmla="*/ 0 h 68"/>
                    <a:gd name="T26" fmla="*/ 24 w 64"/>
                    <a:gd name="T27" fmla="*/ 21 h 68"/>
                    <a:gd name="T28" fmla="*/ 4 w 64"/>
                    <a:gd name="T29" fmla="*/ 53 h 68"/>
                    <a:gd name="T30" fmla="*/ 0 w 64"/>
                    <a:gd name="T31" fmla="*/ 60 h 68"/>
                    <a:gd name="T32" fmla="*/ 4 w 64"/>
                    <a:gd name="T33" fmla="*/ 64 h 68"/>
                    <a:gd name="T34" fmla="*/ 7 w 64"/>
                    <a:gd name="T35" fmla="*/ 68 h 68"/>
                    <a:gd name="T36" fmla="*/ 24 w 64"/>
                    <a:gd name="T37" fmla="*/ 55 h 68"/>
                    <a:gd name="T38" fmla="*/ 57 w 64"/>
                    <a:gd name="T39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" h="68">
                      <a:moveTo>
                        <a:pt x="57" y="31"/>
                      </a:move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57" y="18"/>
                        <a:pt x="57" y="18"/>
                        <a:pt x="57" y="18"/>
                      </a:cubicBezTo>
                      <a:cubicBezTo>
                        <a:pt x="56" y="18"/>
                        <a:pt x="56" y="18"/>
                        <a:pt x="56" y="18"/>
                      </a:cubicBezTo>
                      <a:cubicBezTo>
                        <a:pt x="24" y="43"/>
                        <a:pt x="24" y="43"/>
                        <a:pt x="24" y="43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2" y="45"/>
                        <a:pt x="20" y="47"/>
                        <a:pt x="18" y="48"/>
                      </a:cubicBezTo>
                      <a:cubicBezTo>
                        <a:pt x="17" y="50"/>
                        <a:pt x="15" y="52"/>
                        <a:pt x="13" y="54"/>
                      </a:cubicBezTo>
                      <a:cubicBezTo>
                        <a:pt x="15" y="52"/>
                        <a:pt x="16" y="50"/>
                        <a:pt x="18" y="48"/>
                      </a:cubicBezTo>
                      <a:cubicBezTo>
                        <a:pt x="19" y="46"/>
                        <a:pt x="21" y="44"/>
                        <a:pt x="22" y="42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46" y="7"/>
                        <a:pt x="46" y="7"/>
                        <a:pt x="46" y="7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24" y="21"/>
                        <a:pt x="24" y="21"/>
                        <a:pt x="24" y="21"/>
                      </a:cubicBezTo>
                      <a:cubicBezTo>
                        <a:pt x="4" y="53"/>
                        <a:pt x="4" y="53"/>
                        <a:pt x="4" y="53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lnTo>
                        <a:pt x="57" y="31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89" name="ïsľïďê"/>
                <p:cNvSpPr/>
                <p:nvPr/>
              </p:nvSpPr>
              <p:spPr bwMode="auto">
                <a:xfrm>
                  <a:off x="974205" y="3971253"/>
                  <a:ext cx="134938" cy="147638"/>
                </a:xfrm>
                <a:custGeom>
                  <a:avLst/>
                  <a:gdLst>
                    <a:gd name="T0" fmla="*/ 46 w 85"/>
                    <a:gd name="T1" fmla="*/ 54 h 93"/>
                    <a:gd name="T2" fmla="*/ 49 w 85"/>
                    <a:gd name="T3" fmla="*/ 57 h 93"/>
                    <a:gd name="T4" fmla="*/ 56 w 85"/>
                    <a:gd name="T5" fmla="*/ 47 h 93"/>
                    <a:gd name="T6" fmla="*/ 46 w 85"/>
                    <a:gd name="T7" fmla="*/ 38 h 93"/>
                    <a:gd name="T8" fmla="*/ 45 w 85"/>
                    <a:gd name="T9" fmla="*/ 37 h 93"/>
                    <a:gd name="T10" fmla="*/ 46 w 85"/>
                    <a:gd name="T11" fmla="*/ 35 h 93"/>
                    <a:gd name="T12" fmla="*/ 59 w 85"/>
                    <a:gd name="T13" fmla="*/ 19 h 93"/>
                    <a:gd name="T14" fmla="*/ 76 w 85"/>
                    <a:gd name="T15" fmla="*/ 33 h 93"/>
                    <a:gd name="T16" fmla="*/ 79 w 85"/>
                    <a:gd name="T17" fmla="*/ 28 h 93"/>
                    <a:gd name="T18" fmla="*/ 83 w 85"/>
                    <a:gd name="T19" fmla="*/ 24 h 93"/>
                    <a:gd name="T20" fmla="*/ 85 w 85"/>
                    <a:gd name="T21" fmla="*/ 23 h 93"/>
                    <a:gd name="T22" fmla="*/ 83 w 85"/>
                    <a:gd name="T23" fmla="*/ 23 h 93"/>
                    <a:gd name="T24" fmla="*/ 79 w 85"/>
                    <a:gd name="T25" fmla="*/ 19 h 93"/>
                    <a:gd name="T26" fmla="*/ 56 w 85"/>
                    <a:gd name="T27" fmla="*/ 0 h 93"/>
                    <a:gd name="T28" fmla="*/ 46 w 85"/>
                    <a:gd name="T29" fmla="*/ 14 h 93"/>
                    <a:gd name="T30" fmla="*/ 4 w 85"/>
                    <a:gd name="T31" fmla="*/ 65 h 93"/>
                    <a:gd name="T32" fmla="*/ 0 w 85"/>
                    <a:gd name="T33" fmla="*/ 70 h 93"/>
                    <a:gd name="T34" fmla="*/ 4 w 85"/>
                    <a:gd name="T35" fmla="*/ 72 h 93"/>
                    <a:gd name="T36" fmla="*/ 28 w 85"/>
                    <a:gd name="T37" fmla="*/ 93 h 93"/>
                    <a:gd name="T38" fmla="*/ 36 w 85"/>
                    <a:gd name="T39" fmla="*/ 83 h 93"/>
                    <a:gd name="T40" fmla="*/ 19 w 85"/>
                    <a:gd name="T41" fmla="*/ 67 h 93"/>
                    <a:gd name="T42" fmla="*/ 36 w 85"/>
                    <a:gd name="T43" fmla="*/ 47 h 93"/>
                    <a:gd name="T44" fmla="*/ 46 w 85"/>
                    <a:gd name="T45" fmla="*/ 5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93">
                      <a:moveTo>
                        <a:pt x="46" y="54"/>
                      </a:moveTo>
                      <a:lnTo>
                        <a:pt x="49" y="57"/>
                      </a:lnTo>
                      <a:lnTo>
                        <a:pt x="56" y="47"/>
                      </a:lnTo>
                      <a:lnTo>
                        <a:pt x="46" y="38"/>
                      </a:lnTo>
                      <a:lnTo>
                        <a:pt x="45" y="37"/>
                      </a:lnTo>
                      <a:lnTo>
                        <a:pt x="46" y="35"/>
                      </a:lnTo>
                      <a:lnTo>
                        <a:pt x="59" y="19"/>
                      </a:lnTo>
                      <a:lnTo>
                        <a:pt x="76" y="33"/>
                      </a:lnTo>
                      <a:lnTo>
                        <a:pt x="79" y="28"/>
                      </a:lnTo>
                      <a:lnTo>
                        <a:pt x="83" y="24"/>
                      </a:lnTo>
                      <a:lnTo>
                        <a:pt x="85" y="23"/>
                      </a:lnTo>
                      <a:lnTo>
                        <a:pt x="83" y="23"/>
                      </a:lnTo>
                      <a:lnTo>
                        <a:pt x="79" y="19"/>
                      </a:lnTo>
                      <a:lnTo>
                        <a:pt x="56" y="0"/>
                      </a:lnTo>
                      <a:lnTo>
                        <a:pt x="46" y="14"/>
                      </a:lnTo>
                      <a:lnTo>
                        <a:pt x="4" y="65"/>
                      </a:lnTo>
                      <a:lnTo>
                        <a:pt x="0" y="70"/>
                      </a:lnTo>
                      <a:lnTo>
                        <a:pt x="4" y="72"/>
                      </a:lnTo>
                      <a:lnTo>
                        <a:pt x="28" y="93"/>
                      </a:lnTo>
                      <a:lnTo>
                        <a:pt x="36" y="83"/>
                      </a:lnTo>
                      <a:lnTo>
                        <a:pt x="19" y="67"/>
                      </a:lnTo>
                      <a:lnTo>
                        <a:pt x="36" y="47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0" name="íşḷíḓe"/>
                <p:cNvSpPr/>
                <p:nvPr/>
              </p:nvSpPr>
              <p:spPr bwMode="auto">
                <a:xfrm>
                  <a:off x="834505" y="3833140"/>
                  <a:ext cx="152400" cy="142875"/>
                </a:xfrm>
                <a:custGeom>
                  <a:avLst/>
                  <a:gdLst>
                    <a:gd name="T0" fmla="*/ 72 w 75"/>
                    <a:gd name="T1" fmla="*/ 30 h 71"/>
                    <a:gd name="T2" fmla="*/ 75 w 75"/>
                    <a:gd name="T3" fmla="*/ 28 h 71"/>
                    <a:gd name="T4" fmla="*/ 72 w 75"/>
                    <a:gd name="T5" fmla="*/ 23 h 71"/>
                    <a:gd name="T6" fmla="*/ 69 w 75"/>
                    <a:gd name="T7" fmla="*/ 20 h 71"/>
                    <a:gd name="T8" fmla="*/ 52 w 75"/>
                    <a:gd name="T9" fmla="*/ 33 h 71"/>
                    <a:gd name="T10" fmla="*/ 38 w 75"/>
                    <a:gd name="T11" fmla="*/ 44 h 71"/>
                    <a:gd name="T12" fmla="*/ 35 w 75"/>
                    <a:gd name="T13" fmla="*/ 47 h 71"/>
                    <a:gd name="T14" fmla="*/ 32 w 75"/>
                    <a:gd name="T15" fmla="*/ 51 h 71"/>
                    <a:gd name="T16" fmla="*/ 34 w 75"/>
                    <a:gd name="T17" fmla="*/ 47 h 71"/>
                    <a:gd name="T18" fmla="*/ 36 w 75"/>
                    <a:gd name="T19" fmla="*/ 44 h 71"/>
                    <a:gd name="T20" fmla="*/ 52 w 75"/>
                    <a:gd name="T21" fmla="*/ 21 h 71"/>
                    <a:gd name="T22" fmla="*/ 61 w 75"/>
                    <a:gd name="T23" fmla="*/ 8 h 71"/>
                    <a:gd name="T24" fmla="*/ 55 w 75"/>
                    <a:gd name="T25" fmla="*/ 0 h 71"/>
                    <a:gd name="T26" fmla="*/ 52 w 75"/>
                    <a:gd name="T27" fmla="*/ 2 h 71"/>
                    <a:gd name="T28" fmla="*/ 7 w 75"/>
                    <a:gd name="T29" fmla="*/ 37 h 71"/>
                    <a:gd name="T30" fmla="*/ 0 w 75"/>
                    <a:gd name="T31" fmla="*/ 43 h 71"/>
                    <a:gd name="T32" fmla="*/ 6 w 75"/>
                    <a:gd name="T33" fmla="*/ 51 h 71"/>
                    <a:gd name="T34" fmla="*/ 7 w 75"/>
                    <a:gd name="T35" fmla="*/ 50 h 71"/>
                    <a:gd name="T36" fmla="*/ 35 w 75"/>
                    <a:gd name="T37" fmla="*/ 28 h 71"/>
                    <a:gd name="T38" fmla="*/ 38 w 75"/>
                    <a:gd name="T39" fmla="*/ 26 h 71"/>
                    <a:gd name="T40" fmla="*/ 42 w 75"/>
                    <a:gd name="T41" fmla="*/ 22 h 71"/>
                    <a:gd name="T42" fmla="*/ 38 w 75"/>
                    <a:gd name="T43" fmla="*/ 27 h 71"/>
                    <a:gd name="T44" fmla="*/ 37 w 75"/>
                    <a:gd name="T45" fmla="*/ 28 h 71"/>
                    <a:gd name="T46" fmla="*/ 15 w 75"/>
                    <a:gd name="T47" fmla="*/ 63 h 71"/>
                    <a:gd name="T48" fmla="*/ 21 w 75"/>
                    <a:gd name="T49" fmla="*/ 71 h 71"/>
                    <a:gd name="T50" fmla="*/ 52 w 75"/>
                    <a:gd name="T51" fmla="*/ 46 h 71"/>
                    <a:gd name="T52" fmla="*/ 72 w 75"/>
                    <a:gd name="T53" fmla="*/ 3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71">
                      <a:moveTo>
                        <a:pt x="72" y="30"/>
                      </a:moveTo>
                      <a:cubicBezTo>
                        <a:pt x="75" y="28"/>
                        <a:pt x="75" y="28"/>
                        <a:pt x="75" y="28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69" y="20"/>
                        <a:pt x="69" y="20"/>
                        <a:pt x="69" y="20"/>
                      </a:cubicBezTo>
                      <a:cubicBezTo>
                        <a:pt x="52" y="33"/>
                        <a:pt x="52" y="33"/>
                        <a:pt x="52" y="33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7" y="45"/>
                        <a:pt x="35" y="47"/>
                      </a:cubicBezTo>
                      <a:cubicBezTo>
                        <a:pt x="34" y="48"/>
                        <a:pt x="33" y="49"/>
                        <a:pt x="32" y="51"/>
                      </a:cubicBezTo>
                      <a:cubicBezTo>
                        <a:pt x="33" y="50"/>
                        <a:pt x="33" y="48"/>
                        <a:pt x="34" y="47"/>
                      </a:cubicBezTo>
                      <a:cubicBezTo>
                        <a:pt x="35" y="46"/>
                        <a:pt x="36" y="45"/>
                        <a:pt x="36" y="44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7" y="37"/>
                        <a:pt x="7" y="37"/>
                        <a:pt x="7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35" y="28"/>
                        <a:pt x="35" y="28"/>
                        <a:pt x="35" y="28"/>
                      </a:cubicBezTo>
                      <a:cubicBezTo>
                        <a:pt x="35" y="28"/>
                        <a:pt x="36" y="27"/>
                        <a:pt x="38" y="26"/>
                      </a:cubicBezTo>
                      <a:cubicBezTo>
                        <a:pt x="39" y="25"/>
                        <a:pt x="40" y="23"/>
                        <a:pt x="42" y="22"/>
                      </a:cubicBezTo>
                      <a:cubicBezTo>
                        <a:pt x="41" y="23"/>
                        <a:pt x="39" y="25"/>
                        <a:pt x="38" y="2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lnTo>
                        <a:pt x="72" y="3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1" name="ïşlíďe"/>
                <p:cNvSpPr/>
                <p:nvPr/>
              </p:nvSpPr>
              <p:spPr bwMode="auto">
                <a:xfrm>
                  <a:off x="891655" y="3895053"/>
                  <a:ext cx="117475" cy="114300"/>
                </a:xfrm>
                <a:custGeom>
                  <a:avLst/>
                  <a:gdLst>
                    <a:gd name="T0" fmla="*/ 56 w 74"/>
                    <a:gd name="T1" fmla="*/ 28 h 72"/>
                    <a:gd name="T2" fmla="*/ 74 w 74"/>
                    <a:gd name="T3" fmla="*/ 12 h 72"/>
                    <a:gd name="T4" fmla="*/ 65 w 74"/>
                    <a:gd name="T5" fmla="*/ 0 h 72"/>
                    <a:gd name="T6" fmla="*/ 56 w 74"/>
                    <a:gd name="T7" fmla="*/ 9 h 72"/>
                    <a:gd name="T8" fmla="*/ 31 w 74"/>
                    <a:gd name="T9" fmla="*/ 33 h 72"/>
                    <a:gd name="T10" fmla="*/ 0 w 74"/>
                    <a:gd name="T11" fmla="*/ 62 h 72"/>
                    <a:gd name="T12" fmla="*/ 9 w 74"/>
                    <a:gd name="T13" fmla="*/ 72 h 72"/>
                    <a:gd name="T14" fmla="*/ 31 w 74"/>
                    <a:gd name="T15" fmla="*/ 53 h 72"/>
                    <a:gd name="T16" fmla="*/ 56 w 74"/>
                    <a:gd name="T17" fmla="*/ 2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72">
                      <a:moveTo>
                        <a:pt x="56" y="28"/>
                      </a:moveTo>
                      <a:lnTo>
                        <a:pt x="74" y="12"/>
                      </a:lnTo>
                      <a:lnTo>
                        <a:pt x="65" y="0"/>
                      </a:lnTo>
                      <a:lnTo>
                        <a:pt x="56" y="9"/>
                      </a:lnTo>
                      <a:lnTo>
                        <a:pt x="31" y="33"/>
                      </a:lnTo>
                      <a:lnTo>
                        <a:pt x="0" y="62"/>
                      </a:lnTo>
                      <a:lnTo>
                        <a:pt x="9" y="72"/>
                      </a:lnTo>
                      <a:lnTo>
                        <a:pt x="31" y="53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2" name="íSľïḋê"/>
                <p:cNvSpPr/>
                <p:nvPr/>
              </p:nvSpPr>
              <p:spPr bwMode="auto">
                <a:xfrm>
                  <a:off x="797992" y="3768053"/>
                  <a:ext cx="146050" cy="123825"/>
                </a:xfrm>
                <a:custGeom>
                  <a:avLst/>
                  <a:gdLst>
                    <a:gd name="T0" fmla="*/ 28 w 72"/>
                    <a:gd name="T1" fmla="*/ 56 h 61"/>
                    <a:gd name="T2" fmla="*/ 70 w 72"/>
                    <a:gd name="T3" fmla="*/ 30 h 61"/>
                    <a:gd name="T4" fmla="*/ 72 w 72"/>
                    <a:gd name="T5" fmla="*/ 29 h 61"/>
                    <a:gd name="T6" fmla="*/ 70 w 72"/>
                    <a:gd name="T7" fmla="*/ 25 h 61"/>
                    <a:gd name="T8" fmla="*/ 66 w 72"/>
                    <a:gd name="T9" fmla="*/ 19 h 61"/>
                    <a:gd name="T10" fmla="*/ 25 w 72"/>
                    <a:gd name="T11" fmla="*/ 45 h 61"/>
                    <a:gd name="T12" fmla="*/ 21 w 72"/>
                    <a:gd name="T13" fmla="*/ 48 h 61"/>
                    <a:gd name="T14" fmla="*/ 16 w 72"/>
                    <a:gd name="T15" fmla="*/ 49 h 61"/>
                    <a:gd name="T16" fmla="*/ 12 w 72"/>
                    <a:gd name="T17" fmla="*/ 47 h 61"/>
                    <a:gd name="T18" fmla="*/ 12 w 72"/>
                    <a:gd name="T19" fmla="*/ 42 h 61"/>
                    <a:gd name="T20" fmla="*/ 15 w 72"/>
                    <a:gd name="T21" fmla="*/ 38 h 61"/>
                    <a:gd name="T22" fmla="*/ 25 w 72"/>
                    <a:gd name="T23" fmla="*/ 32 h 61"/>
                    <a:gd name="T24" fmla="*/ 61 w 72"/>
                    <a:gd name="T25" fmla="*/ 10 h 61"/>
                    <a:gd name="T26" fmla="*/ 55 w 72"/>
                    <a:gd name="T27" fmla="*/ 0 h 61"/>
                    <a:gd name="T28" fmla="*/ 25 w 72"/>
                    <a:gd name="T29" fmla="*/ 19 h 61"/>
                    <a:gd name="T30" fmla="*/ 11 w 72"/>
                    <a:gd name="T31" fmla="*/ 27 h 61"/>
                    <a:gd name="T32" fmla="*/ 9 w 72"/>
                    <a:gd name="T33" fmla="*/ 29 h 61"/>
                    <a:gd name="T34" fmla="*/ 1 w 72"/>
                    <a:gd name="T35" fmla="*/ 39 h 61"/>
                    <a:gd name="T36" fmla="*/ 3 w 72"/>
                    <a:gd name="T37" fmla="*/ 52 h 61"/>
                    <a:gd name="T38" fmla="*/ 9 w 72"/>
                    <a:gd name="T39" fmla="*/ 58 h 61"/>
                    <a:gd name="T40" fmla="*/ 14 w 72"/>
                    <a:gd name="T41" fmla="*/ 60 h 61"/>
                    <a:gd name="T42" fmla="*/ 25 w 72"/>
                    <a:gd name="T43" fmla="*/ 58 h 61"/>
                    <a:gd name="T44" fmla="*/ 28 w 72"/>
                    <a:gd name="T45" fmla="*/ 56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61">
                      <a:moveTo>
                        <a:pt x="28" y="56"/>
                      </a:move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72" y="29"/>
                        <a:pt x="72" y="29"/>
                        <a:pt x="72" y="29"/>
                      </a:cubicBezTo>
                      <a:cubicBezTo>
                        <a:pt x="70" y="25"/>
                        <a:pt x="70" y="25"/>
                        <a:pt x="70" y="25"/>
                      </a:cubicBezTo>
                      <a:cubicBezTo>
                        <a:pt x="66" y="19"/>
                        <a:pt x="66" y="19"/>
                        <a:pt x="66" y="19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5" y="49"/>
                        <a:pt x="13" y="48"/>
                        <a:pt x="12" y="47"/>
                      </a:cubicBezTo>
                      <a:cubicBezTo>
                        <a:pt x="12" y="45"/>
                        <a:pt x="11" y="44"/>
                        <a:pt x="12" y="42"/>
                      </a:cubicBezTo>
                      <a:cubicBezTo>
                        <a:pt x="12" y="41"/>
                        <a:pt x="13" y="39"/>
                        <a:pt x="15" y="38"/>
                      </a:cubicBezTo>
                      <a:cubicBezTo>
                        <a:pt x="25" y="32"/>
                        <a:pt x="25" y="32"/>
                        <a:pt x="25" y="32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" y="27"/>
                        <a:pt x="11" y="27"/>
                        <a:pt x="11" y="27"/>
                      </a:cubicBezTo>
                      <a:cubicBezTo>
                        <a:pt x="11" y="28"/>
                        <a:pt x="10" y="29"/>
                        <a:pt x="9" y="29"/>
                      </a:cubicBezTo>
                      <a:cubicBezTo>
                        <a:pt x="5" y="32"/>
                        <a:pt x="3" y="35"/>
                        <a:pt x="1" y="39"/>
                      </a:cubicBezTo>
                      <a:cubicBezTo>
                        <a:pt x="0" y="43"/>
                        <a:pt x="1" y="48"/>
                        <a:pt x="3" y="52"/>
                      </a:cubicBezTo>
                      <a:cubicBezTo>
                        <a:pt x="5" y="55"/>
                        <a:pt x="7" y="57"/>
                        <a:pt x="9" y="58"/>
                      </a:cubicBezTo>
                      <a:cubicBezTo>
                        <a:pt x="10" y="59"/>
                        <a:pt x="12" y="60"/>
                        <a:pt x="14" y="60"/>
                      </a:cubicBezTo>
                      <a:cubicBezTo>
                        <a:pt x="17" y="61"/>
                        <a:pt x="21" y="60"/>
                        <a:pt x="25" y="58"/>
                      </a:cubicBezTo>
                      <a:cubicBezTo>
                        <a:pt x="26" y="58"/>
                        <a:pt x="27" y="57"/>
                        <a:pt x="28" y="56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3" name="íŝḷiďê"/>
                <p:cNvSpPr/>
                <p:nvPr/>
              </p:nvSpPr>
              <p:spPr bwMode="auto">
                <a:xfrm>
                  <a:off x="758305" y="3091778"/>
                  <a:ext cx="147638" cy="106363"/>
                </a:xfrm>
                <a:custGeom>
                  <a:avLst/>
                  <a:gdLst>
                    <a:gd name="T0" fmla="*/ 57 w 93"/>
                    <a:gd name="T1" fmla="*/ 59 h 67"/>
                    <a:gd name="T2" fmla="*/ 87 w 93"/>
                    <a:gd name="T3" fmla="*/ 67 h 67"/>
                    <a:gd name="T4" fmla="*/ 93 w 93"/>
                    <a:gd name="T5" fmla="*/ 50 h 67"/>
                    <a:gd name="T6" fmla="*/ 57 w 93"/>
                    <a:gd name="T7" fmla="*/ 26 h 67"/>
                    <a:gd name="T8" fmla="*/ 37 w 93"/>
                    <a:gd name="T9" fmla="*/ 12 h 67"/>
                    <a:gd name="T10" fmla="*/ 19 w 93"/>
                    <a:gd name="T11" fmla="*/ 0 h 67"/>
                    <a:gd name="T12" fmla="*/ 14 w 93"/>
                    <a:gd name="T13" fmla="*/ 13 h 67"/>
                    <a:gd name="T14" fmla="*/ 29 w 93"/>
                    <a:gd name="T15" fmla="*/ 23 h 67"/>
                    <a:gd name="T16" fmla="*/ 24 w 93"/>
                    <a:gd name="T17" fmla="*/ 36 h 67"/>
                    <a:gd name="T18" fmla="*/ 6 w 93"/>
                    <a:gd name="T19" fmla="*/ 31 h 67"/>
                    <a:gd name="T20" fmla="*/ 0 w 93"/>
                    <a:gd name="T21" fmla="*/ 44 h 67"/>
                    <a:gd name="T22" fmla="*/ 37 w 93"/>
                    <a:gd name="T23" fmla="*/ 54 h 67"/>
                    <a:gd name="T24" fmla="*/ 57 w 93"/>
                    <a:gd name="T25" fmla="*/ 59 h 67"/>
                    <a:gd name="T26" fmla="*/ 37 w 93"/>
                    <a:gd name="T27" fmla="*/ 40 h 67"/>
                    <a:gd name="T28" fmla="*/ 37 w 93"/>
                    <a:gd name="T29" fmla="*/ 38 h 67"/>
                    <a:gd name="T30" fmla="*/ 41 w 93"/>
                    <a:gd name="T31" fmla="*/ 29 h 67"/>
                    <a:gd name="T32" fmla="*/ 57 w 93"/>
                    <a:gd name="T33" fmla="*/ 41 h 67"/>
                    <a:gd name="T34" fmla="*/ 73 w 93"/>
                    <a:gd name="T35" fmla="*/ 50 h 67"/>
                    <a:gd name="T36" fmla="*/ 71 w 93"/>
                    <a:gd name="T37" fmla="*/ 50 h 67"/>
                    <a:gd name="T38" fmla="*/ 57 w 93"/>
                    <a:gd name="T39" fmla="*/ 46 h 67"/>
                    <a:gd name="T40" fmla="*/ 37 w 93"/>
                    <a:gd name="T41" fmla="*/ 40 h 67"/>
                    <a:gd name="T42" fmla="*/ 37 w 93"/>
                    <a:gd name="T43" fmla="*/ 4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67">
                      <a:moveTo>
                        <a:pt x="57" y="59"/>
                      </a:moveTo>
                      <a:lnTo>
                        <a:pt x="87" y="67"/>
                      </a:lnTo>
                      <a:lnTo>
                        <a:pt x="93" y="50"/>
                      </a:lnTo>
                      <a:lnTo>
                        <a:pt x="57" y="26"/>
                      </a:lnTo>
                      <a:lnTo>
                        <a:pt x="37" y="12"/>
                      </a:lnTo>
                      <a:lnTo>
                        <a:pt x="19" y="0"/>
                      </a:lnTo>
                      <a:lnTo>
                        <a:pt x="14" y="13"/>
                      </a:lnTo>
                      <a:lnTo>
                        <a:pt x="29" y="23"/>
                      </a:lnTo>
                      <a:lnTo>
                        <a:pt x="24" y="36"/>
                      </a:lnTo>
                      <a:lnTo>
                        <a:pt x="6" y="31"/>
                      </a:lnTo>
                      <a:lnTo>
                        <a:pt x="0" y="44"/>
                      </a:lnTo>
                      <a:lnTo>
                        <a:pt x="37" y="54"/>
                      </a:lnTo>
                      <a:lnTo>
                        <a:pt x="57" y="59"/>
                      </a:lnTo>
                      <a:close/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41" y="29"/>
                      </a:lnTo>
                      <a:lnTo>
                        <a:pt x="57" y="41"/>
                      </a:lnTo>
                      <a:lnTo>
                        <a:pt x="73" y="50"/>
                      </a:lnTo>
                      <a:lnTo>
                        <a:pt x="71" y="50"/>
                      </a:lnTo>
                      <a:lnTo>
                        <a:pt x="57" y="46"/>
                      </a:lnTo>
                      <a:lnTo>
                        <a:pt x="37" y="40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4" name="ï$ļíḑê"/>
                <p:cNvSpPr/>
                <p:nvPr/>
              </p:nvSpPr>
              <p:spPr bwMode="auto">
                <a:xfrm>
                  <a:off x="739255" y="3172740"/>
                  <a:ext cx="144463" cy="95250"/>
                </a:xfrm>
                <a:custGeom>
                  <a:avLst/>
                  <a:gdLst>
                    <a:gd name="T0" fmla="*/ 54 w 71"/>
                    <a:gd name="T1" fmla="*/ 45 h 47"/>
                    <a:gd name="T2" fmla="*/ 58 w 71"/>
                    <a:gd name="T3" fmla="*/ 46 h 47"/>
                    <a:gd name="T4" fmla="*/ 61 w 71"/>
                    <a:gd name="T5" fmla="*/ 45 h 47"/>
                    <a:gd name="T6" fmla="*/ 69 w 71"/>
                    <a:gd name="T7" fmla="*/ 36 h 47"/>
                    <a:gd name="T8" fmla="*/ 68 w 71"/>
                    <a:gd name="T9" fmla="*/ 22 h 47"/>
                    <a:gd name="T10" fmla="*/ 58 w 71"/>
                    <a:gd name="T11" fmla="*/ 14 h 47"/>
                    <a:gd name="T12" fmla="*/ 54 w 71"/>
                    <a:gd name="T13" fmla="*/ 13 h 47"/>
                    <a:gd name="T14" fmla="*/ 48 w 71"/>
                    <a:gd name="T15" fmla="*/ 13 h 47"/>
                    <a:gd name="T16" fmla="*/ 38 w 71"/>
                    <a:gd name="T17" fmla="*/ 17 h 47"/>
                    <a:gd name="T18" fmla="*/ 33 w 71"/>
                    <a:gd name="T19" fmla="*/ 20 h 47"/>
                    <a:gd name="T20" fmla="*/ 31 w 71"/>
                    <a:gd name="T21" fmla="*/ 20 h 47"/>
                    <a:gd name="T22" fmla="*/ 15 w 71"/>
                    <a:gd name="T23" fmla="*/ 25 h 47"/>
                    <a:gd name="T24" fmla="*/ 12 w 71"/>
                    <a:gd name="T25" fmla="*/ 21 h 47"/>
                    <a:gd name="T26" fmla="*/ 11 w 71"/>
                    <a:gd name="T27" fmla="*/ 16 h 47"/>
                    <a:gd name="T28" fmla="*/ 15 w 71"/>
                    <a:gd name="T29" fmla="*/ 12 h 47"/>
                    <a:gd name="T30" fmla="*/ 23 w 71"/>
                    <a:gd name="T31" fmla="*/ 12 h 47"/>
                    <a:gd name="T32" fmla="*/ 25 w 71"/>
                    <a:gd name="T33" fmla="*/ 2 h 47"/>
                    <a:gd name="T34" fmla="*/ 10 w 71"/>
                    <a:gd name="T35" fmla="*/ 2 h 47"/>
                    <a:gd name="T36" fmla="*/ 1 w 71"/>
                    <a:gd name="T37" fmla="*/ 13 h 47"/>
                    <a:gd name="T38" fmla="*/ 2 w 71"/>
                    <a:gd name="T39" fmla="*/ 26 h 47"/>
                    <a:gd name="T40" fmla="*/ 13 w 71"/>
                    <a:gd name="T41" fmla="*/ 35 h 47"/>
                    <a:gd name="T42" fmla="*/ 23 w 71"/>
                    <a:gd name="T43" fmla="*/ 36 h 47"/>
                    <a:gd name="T44" fmla="*/ 37 w 71"/>
                    <a:gd name="T45" fmla="*/ 30 h 47"/>
                    <a:gd name="T46" fmla="*/ 38 w 71"/>
                    <a:gd name="T47" fmla="*/ 29 h 47"/>
                    <a:gd name="T48" fmla="*/ 38 w 71"/>
                    <a:gd name="T49" fmla="*/ 29 h 47"/>
                    <a:gd name="T50" fmla="*/ 54 w 71"/>
                    <a:gd name="T51" fmla="*/ 24 h 47"/>
                    <a:gd name="T52" fmla="*/ 56 w 71"/>
                    <a:gd name="T53" fmla="*/ 25 h 47"/>
                    <a:gd name="T54" fmla="*/ 60 w 71"/>
                    <a:gd name="T55" fmla="*/ 28 h 47"/>
                    <a:gd name="T56" fmla="*/ 60 w 71"/>
                    <a:gd name="T57" fmla="*/ 32 h 47"/>
                    <a:gd name="T58" fmla="*/ 57 w 71"/>
                    <a:gd name="T59" fmla="*/ 36 h 47"/>
                    <a:gd name="T60" fmla="*/ 54 w 71"/>
                    <a:gd name="T61" fmla="*/ 36 h 47"/>
                    <a:gd name="T62" fmla="*/ 50 w 71"/>
                    <a:gd name="T63" fmla="*/ 35 h 47"/>
                    <a:gd name="T64" fmla="*/ 48 w 71"/>
                    <a:gd name="T65" fmla="*/ 46 h 47"/>
                    <a:gd name="T66" fmla="*/ 53 w 71"/>
                    <a:gd name="T67" fmla="*/ 47 h 47"/>
                    <a:gd name="T68" fmla="*/ 53 w 71"/>
                    <a:gd name="T69" fmla="*/ 45 h 47"/>
                    <a:gd name="T70" fmla="*/ 54 w 71"/>
                    <a:gd name="T71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1" h="47">
                      <a:moveTo>
                        <a:pt x="54" y="45"/>
                      </a:move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9" y="46"/>
                        <a:pt x="60" y="46"/>
                        <a:pt x="61" y="45"/>
                      </a:cubicBezTo>
                      <a:cubicBezTo>
                        <a:pt x="65" y="43"/>
                        <a:pt x="68" y="40"/>
                        <a:pt x="69" y="36"/>
                      </a:cubicBezTo>
                      <a:cubicBezTo>
                        <a:pt x="71" y="31"/>
                        <a:pt x="70" y="27"/>
                        <a:pt x="68" y="22"/>
                      </a:cubicBezTo>
                      <a:cubicBezTo>
                        <a:pt x="66" y="18"/>
                        <a:pt x="63" y="16"/>
                        <a:pt x="58" y="14"/>
                      </a:cubicBezTo>
                      <a:cubicBezTo>
                        <a:pt x="57" y="14"/>
                        <a:pt x="55" y="13"/>
                        <a:pt x="54" y="13"/>
                      </a:cubicBezTo>
                      <a:cubicBezTo>
                        <a:pt x="52" y="13"/>
                        <a:pt x="50" y="13"/>
                        <a:pt x="48" y="13"/>
                      </a:cubicBezTo>
                      <a:cubicBezTo>
                        <a:pt x="46" y="14"/>
                        <a:pt x="42" y="15"/>
                        <a:pt x="38" y="17"/>
                      </a:cubicBezTo>
                      <a:cubicBezTo>
                        <a:pt x="36" y="18"/>
                        <a:pt x="35" y="19"/>
                        <a:pt x="3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4" y="24"/>
                        <a:pt x="19" y="26"/>
                        <a:pt x="15" y="25"/>
                      </a:cubicBezTo>
                      <a:cubicBezTo>
                        <a:pt x="14" y="24"/>
                        <a:pt x="12" y="23"/>
                        <a:pt x="12" y="21"/>
                      </a:cubicBezTo>
                      <a:cubicBezTo>
                        <a:pt x="11" y="20"/>
                        <a:pt x="11" y="18"/>
                        <a:pt x="11" y="16"/>
                      </a:cubicBezTo>
                      <a:cubicBezTo>
                        <a:pt x="12" y="14"/>
                        <a:pt x="13" y="12"/>
                        <a:pt x="15" y="12"/>
                      </a:cubicBezTo>
                      <a:cubicBezTo>
                        <a:pt x="17" y="11"/>
                        <a:pt x="20" y="11"/>
                        <a:pt x="23" y="1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19" y="0"/>
                        <a:pt x="14" y="0"/>
                        <a:pt x="10" y="2"/>
                      </a:cubicBezTo>
                      <a:cubicBezTo>
                        <a:pt x="6" y="4"/>
                        <a:pt x="3" y="8"/>
                        <a:pt x="1" y="13"/>
                      </a:cubicBezTo>
                      <a:cubicBezTo>
                        <a:pt x="0" y="18"/>
                        <a:pt x="0" y="22"/>
                        <a:pt x="2" y="26"/>
                      </a:cubicBezTo>
                      <a:cubicBezTo>
                        <a:pt x="4" y="30"/>
                        <a:pt x="8" y="33"/>
                        <a:pt x="13" y="35"/>
                      </a:cubicBezTo>
                      <a:cubicBezTo>
                        <a:pt x="16" y="36"/>
                        <a:pt x="20" y="36"/>
                        <a:pt x="23" y="36"/>
                      </a:cubicBezTo>
                      <a:cubicBezTo>
                        <a:pt x="26" y="35"/>
                        <a:pt x="31" y="33"/>
                        <a:pt x="37" y="3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45" y="26"/>
                        <a:pt x="50" y="24"/>
                        <a:pt x="54" y="24"/>
                      </a:cubicBezTo>
                      <a:cubicBezTo>
                        <a:pt x="55" y="24"/>
                        <a:pt x="55" y="24"/>
                        <a:pt x="56" y="25"/>
                      </a:cubicBezTo>
                      <a:cubicBezTo>
                        <a:pt x="57" y="25"/>
                        <a:pt x="59" y="26"/>
                        <a:pt x="60" y="28"/>
                      </a:cubicBezTo>
                      <a:cubicBezTo>
                        <a:pt x="60" y="29"/>
                        <a:pt x="61" y="30"/>
                        <a:pt x="60" y="32"/>
                      </a:cubicBezTo>
                      <a:cubicBezTo>
                        <a:pt x="59" y="34"/>
                        <a:pt x="58" y="35"/>
                        <a:pt x="57" y="36"/>
                      </a:cubicBezTo>
                      <a:cubicBezTo>
                        <a:pt x="56" y="36"/>
                        <a:pt x="55" y="36"/>
                        <a:pt x="54" y="36"/>
                      </a:cubicBezTo>
                      <a:cubicBezTo>
                        <a:pt x="53" y="36"/>
                        <a:pt x="51" y="36"/>
                        <a:pt x="50" y="35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6"/>
                        <a:pt x="51" y="46"/>
                        <a:pt x="53" y="47"/>
                      </a:cubicBezTo>
                      <a:cubicBezTo>
                        <a:pt x="53" y="45"/>
                        <a:pt x="53" y="45"/>
                        <a:pt x="53" y="45"/>
                      </a:cubicBezTo>
                      <a:lnTo>
                        <a:pt x="54" y="45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5" name="ïSḷíḋê"/>
                <p:cNvSpPr/>
                <p:nvPr/>
              </p:nvSpPr>
              <p:spPr bwMode="auto">
                <a:xfrm>
                  <a:off x="721792" y="3260053"/>
                  <a:ext cx="146050" cy="74613"/>
                </a:xfrm>
                <a:custGeom>
                  <a:avLst/>
                  <a:gdLst>
                    <a:gd name="T0" fmla="*/ 57 w 72"/>
                    <a:gd name="T1" fmla="*/ 24 h 37"/>
                    <a:gd name="T2" fmla="*/ 55 w 72"/>
                    <a:gd name="T3" fmla="*/ 35 h 37"/>
                    <a:gd name="T4" fmla="*/ 63 w 72"/>
                    <a:gd name="T5" fmla="*/ 37 h 37"/>
                    <a:gd name="T6" fmla="*/ 65 w 72"/>
                    <a:gd name="T7" fmla="*/ 37 h 37"/>
                    <a:gd name="T8" fmla="*/ 72 w 72"/>
                    <a:gd name="T9" fmla="*/ 4 h 37"/>
                    <a:gd name="T10" fmla="*/ 67 w 72"/>
                    <a:gd name="T11" fmla="*/ 3 h 37"/>
                    <a:gd name="T12" fmla="*/ 63 w 72"/>
                    <a:gd name="T13" fmla="*/ 4 h 37"/>
                    <a:gd name="T14" fmla="*/ 62 w 72"/>
                    <a:gd name="T15" fmla="*/ 4 h 37"/>
                    <a:gd name="T16" fmla="*/ 60 w 72"/>
                    <a:gd name="T17" fmla="*/ 13 h 37"/>
                    <a:gd name="T18" fmla="*/ 47 w 72"/>
                    <a:gd name="T19" fmla="*/ 10 h 37"/>
                    <a:gd name="T20" fmla="*/ 3 w 72"/>
                    <a:gd name="T21" fmla="*/ 0 h 37"/>
                    <a:gd name="T22" fmla="*/ 0 w 72"/>
                    <a:gd name="T23" fmla="*/ 10 h 37"/>
                    <a:gd name="T24" fmla="*/ 47 w 72"/>
                    <a:gd name="T25" fmla="*/ 21 h 37"/>
                    <a:gd name="T26" fmla="*/ 57 w 72"/>
                    <a:gd name="T27" fmla="*/ 2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37">
                      <a:moveTo>
                        <a:pt x="57" y="24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63" y="37"/>
                        <a:pt x="63" y="37"/>
                        <a:pt x="63" y="37"/>
                      </a:cubicBezTo>
                      <a:cubicBezTo>
                        <a:pt x="65" y="37"/>
                        <a:pt x="65" y="37"/>
                        <a:pt x="65" y="37"/>
                      </a:cubicBezTo>
                      <a:cubicBezTo>
                        <a:pt x="72" y="4"/>
                        <a:pt x="72" y="4"/>
                        <a:pt x="72" y="4"/>
                      </a:cubicBezTo>
                      <a:cubicBezTo>
                        <a:pt x="67" y="3"/>
                        <a:pt x="67" y="3"/>
                        <a:pt x="67" y="3"/>
                      </a:cubicBezTo>
                      <a:cubicBezTo>
                        <a:pt x="66" y="3"/>
                        <a:pt x="64" y="4"/>
                        <a:pt x="63" y="4"/>
                      </a:cubicBezTo>
                      <a:cubicBezTo>
                        <a:pt x="63" y="4"/>
                        <a:pt x="62" y="4"/>
                        <a:pt x="62" y="4"/>
                      </a:cubicBezTo>
                      <a:cubicBezTo>
                        <a:pt x="60" y="13"/>
                        <a:pt x="60" y="13"/>
                        <a:pt x="60" y="13"/>
                      </a:cubicBezTo>
                      <a:cubicBezTo>
                        <a:pt x="47" y="10"/>
                        <a:pt x="47" y="10"/>
                        <a:pt x="47" y="1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47" y="21"/>
                        <a:pt x="47" y="21"/>
                        <a:pt x="47" y="21"/>
                      </a:cubicBezTo>
                      <a:lnTo>
                        <a:pt x="57" y="2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6" name="ïSļîḍe"/>
                <p:cNvSpPr/>
                <p:nvPr/>
              </p:nvSpPr>
              <p:spPr bwMode="auto">
                <a:xfrm>
                  <a:off x="709092" y="3544215"/>
                  <a:ext cx="139700" cy="42863"/>
                </a:xfrm>
                <a:custGeom>
                  <a:avLst/>
                  <a:gdLst>
                    <a:gd name="T0" fmla="*/ 88 w 88"/>
                    <a:gd name="T1" fmla="*/ 14 h 27"/>
                    <a:gd name="T2" fmla="*/ 88 w 88"/>
                    <a:gd name="T3" fmla="*/ 14 h 27"/>
                    <a:gd name="T4" fmla="*/ 88 w 88"/>
                    <a:gd name="T5" fmla="*/ 12 h 27"/>
                    <a:gd name="T6" fmla="*/ 87 w 88"/>
                    <a:gd name="T7" fmla="*/ 0 h 27"/>
                    <a:gd name="T8" fmla="*/ 68 w 88"/>
                    <a:gd name="T9" fmla="*/ 3 h 27"/>
                    <a:gd name="T10" fmla="*/ 0 w 88"/>
                    <a:gd name="T11" fmla="*/ 13 h 27"/>
                    <a:gd name="T12" fmla="*/ 2 w 88"/>
                    <a:gd name="T13" fmla="*/ 27 h 27"/>
                    <a:gd name="T14" fmla="*/ 68 w 88"/>
                    <a:gd name="T15" fmla="*/ 17 h 27"/>
                    <a:gd name="T16" fmla="*/ 88 w 88"/>
                    <a:gd name="T17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8" h="27">
                      <a:moveTo>
                        <a:pt x="88" y="14"/>
                      </a:move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7" y="0"/>
                      </a:lnTo>
                      <a:lnTo>
                        <a:pt x="68" y="3"/>
                      </a:lnTo>
                      <a:lnTo>
                        <a:pt x="0" y="13"/>
                      </a:lnTo>
                      <a:lnTo>
                        <a:pt x="2" y="27"/>
                      </a:lnTo>
                      <a:lnTo>
                        <a:pt x="68" y="17"/>
                      </a:lnTo>
                      <a:lnTo>
                        <a:pt x="88" y="14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7" name="ïŝḻídê"/>
                <p:cNvSpPr/>
                <p:nvPr/>
              </p:nvSpPr>
              <p:spPr bwMode="auto">
                <a:xfrm>
                  <a:off x="713855" y="3572790"/>
                  <a:ext cx="152400" cy="104775"/>
                </a:xfrm>
                <a:custGeom>
                  <a:avLst/>
                  <a:gdLst>
                    <a:gd name="T0" fmla="*/ 67 w 75"/>
                    <a:gd name="T1" fmla="*/ 36 h 52"/>
                    <a:gd name="T2" fmla="*/ 75 w 75"/>
                    <a:gd name="T3" fmla="*/ 34 h 52"/>
                    <a:gd name="T4" fmla="*/ 72 w 75"/>
                    <a:gd name="T5" fmla="*/ 24 h 52"/>
                    <a:gd name="T6" fmla="*/ 67 w 75"/>
                    <a:gd name="T7" fmla="*/ 26 h 52"/>
                    <a:gd name="T8" fmla="*/ 51 w 75"/>
                    <a:gd name="T9" fmla="*/ 30 h 52"/>
                    <a:gd name="T10" fmla="*/ 35 w 75"/>
                    <a:gd name="T11" fmla="*/ 34 h 52"/>
                    <a:gd name="T12" fmla="*/ 31 w 75"/>
                    <a:gd name="T13" fmla="*/ 35 h 52"/>
                    <a:gd name="T14" fmla="*/ 26 w 75"/>
                    <a:gd name="T15" fmla="*/ 38 h 52"/>
                    <a:gd name="T16" fmla="*/ 30 w 75"/>
                    <a:gd name="T17" fmla="*/ 36 h 52"/>
                    <a:gd name="T18" fmla="*/ 32 w 75"/>
                    <a:gd name="T19" fmla="*/ 34 h 52"/>
                    <a:gd name="T20" fmla="*/ 51 w 75"/>
                    <a:gd name="T21" fmla="*/ 22 h 52"/>
                    <a:gd name="T22" fmla="*/ 67 w 75"/>
                    <a:gd name="T23" fmla="*/ 11 h 52"/>
                    <a:gd name="T24" fmla="*/ 69 w 75"/>
                    <a:gd name="T25" fmla="*/ 10 h 52"/>
                    <a:gd name="T26" fmla="*/ 67 w 75"/>
                    <a:gd name="T27" fmla="*/ 2 h 52"/>
                    <a:gd name="T28" fmla="*/ 67 w 75"/>
                    <a:gd name="T29" fmla="*/ 0 h 52"/>
                    <a:gd name="T30" fmla="*/ 51 w 75"/>
                    <a:gd name="T31" fmla="*/ 5 h 52"/>
                    <a:gd name="T32" fmla="*/ 0 w 75"/>
                    <a:gd name="T33" fmla="*/ 18 h 52"/>
                    <a:gd name="T34" fmla="*/ 2 w 75"/>
                    <a:gd name="T35" fmla="*/ 28 h 52"/>
                    <a:gd name="T36" fmla="*/ 37 w 75"/>
                    <a:gd name="T37" fmla="*/ 19 h 52"/>
                    <a:gd name="T38" fmla="*/ 41 w 75"/>
                    <a:gd name="T39" fmla="*/ 17 h 52"/>
                    <a:gd name="T40" fmla="*/ 46 w 75"/>
                    <a:gd name="T41" fmla="*/ 15 h 52"/>
                    <a:gd name="T42" fmla="*/ 40 w 75"/>
                    <a:gd name="T43" fmla="*/ 19 h 52"/>
                    <a:gd name="T44" fmla="*/ 40 w 75"/>
                    <a:gd name="T45" fmla="*/ 19 h 52"/>
                    <a:gd name="T46" fmla="*/ 6 w 75"/>
                    <a:gd name="T47" fmla="*/ 42 h 52"/>
                    <a:gd name="T48" fmla="*/ 8 w 75"/>
                    <a:gd name="T49" fmla="*/ 52 h 52"/>
                    <a:gd name="T50" fmla="*/ 51 w 75"/>
                    <a:gd name="T51" fmla="*/ 41 h 52"/>
                    <a:gd name="T52" fmla="*/ 67 w 75"/>
                    <a:gd name="T53" fmla="*/ 3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52">
                      <a:moveTo>
                        <a:pt x="67" y="36"/>
                      </a:moveTo>
                      <a:cubicBezTo>
                        <a:pt x="75" y="34"/>
                        <a:pt x="75" y="34"/>
                        <a:pt x="75" y="34"/>
                      </a:cubicBezTo>
                      <a:cubicBezTo>
                        <a:pt x="72" y="24"/>
                        <a:pt x="72" y="24"/>
                        <a:pt x="72" y="24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51" y="30"/>
                        <a:pt x="51" y="30"/>
                        <a:pt x="51" y="30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34" y="34"/>
                        <a:pt x="33" y="35"/>
                        <a:pt x="31" y="35"/>
                      </a:cubicBezTo>
                      <a:cubicBezTo>
                        <a:pt x="29" y="36"/>
                        <a:pt x="28" y="37"/>
                        <a:pt x="26" y="38"/>
                      </a:cubicBezTo>
                      <a:cubicBezTo>
                        <a:pt x="27" y="37"/>
                        <a:pt x="28" y="36"/>
                        <a:pt x="30" y="36"/>
                      </a:cubicBezTo>
                      <a:cubicBezTo>
                        <a:pt x="31" y="35"/>
                        <a:pt x="32" y="34"/>
                        <a:pt x="32" y="34"/>
                      </a:cubicBezTo>
                      <a:cubicBezTo>
                        <a:pt x="51" y="22"/>
                        <a:pt x="51" y="22"/>
                        <a:pt x="51" y="22"/>
                      </a:cubicBezTo>
                      <a:cubicBezTo>
                        <a:pt x="67" y="11"/>
                        <a:pt x="67" y="11"/>
                        <a:pt x="67" y="11"/>
                      </a:cubicBezTo>
                      <a:cubicBezTo>
                        <a:pt x="69" y="10"/>
                        <a:pt x="69" y="10"/>
                        <a:pt x="69" y="10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38" y="18"/>
                        <a:pt x="39" y="18"/>
                        <a:pt x="41" y="17"/>
                      </a:cubicBezTo>
                      <a:cubicBezTo>
                        <a:pt x="42" y="17"/>
                        <a:pt x="44" y="16"/>
                        <a:pt x="46" y="15"/>
                      </a:cubicBezTo>
                      <a:cubicBezTo>
                        <a:pt x="45" y="16"/>
                        <a:pt x="42" y="17"/>
                        <a:pt x="40" y="19"/>
                      </a:cubicBezTo>
                      <a:cubicBezTo>
                        <a:pt x="40" y="19"/>
                        <a:pt x="40" y="19"/>
                        <a:pt x="40" y="19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51" y="41"/>
                        <a:pt x="51" y="41"/>
                        <a:pt x="51" y="41"/>
                      </a:cubicBezTo>
                      <a:lnTo>
                        <a:pt x="67" y="36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8" name="íSḻîḓe"/>
                <p:cNvSpPr/>
                <p:nvPr/>
              </p:nvSpPr>
              <p:spPr bwMode="auto">
                <a:xfrm>
                  <a:off x="731317" y="3661690"/>
                  <a:ext cx="147638" cy="100013"/>
                </a:xfrm>
                <a:custGeom>
                  <a:avLst/>
                  <a:gdLst>
                    <a:gd name="T0" fmla="*/ 74 w 93"/>
                    <a:gd name="T1" fmla="*/ 28 h 63"/>
                    <a:gd name="T2" fmla="*/ 93 w 93"/>
                    <a:gd name="T3" fmla="*/ 17 h 63"/>
                    <a:gd name="T4" fmla="*/ 87 w 93"/>
                    <a:gd name="T5" fmla="*/ 0 h 63"/>
                    <a:gd name="T6" fmla="*/ 74 w 93"/>
                    <a:gd name="T7" fmla="*/ 3 h 63"/>
                    <a:gd name="T8" fmla="*/ 54 w 93"/>
                    <a:gd name="T9" fmla="*/ 7 h 63"/>
                    <a:gd name="T10" fmla="*/ 0 w 93"/>
                    <a:gd name="T11" fmla="*/ 17 h 63"/>
                    <a:gd name="T12" fmla="*/ 4 w 93"/>
                    <a:gd name="T13" fmla="*/ 31 h 63"/>
                    <a:gd name="T14" fmla="*/ 23 w 93"/>
                    <a:gd name="T15" fmla="*/ 26 h 63"/>
                    <a:gd name="T16" fmla="*/ 28 w 93"/>
                    <a:gd name="T17" fmla="*/ 40 h 63"/>
                    <a:gd name="T18" fmla="*/ 12 w 93"/>
                    <a:gd name="T19" fmla="*/ 49 h 63"/>
                    <a:gd name="T20" fmla="*/ 16 w 93"/>
                    <a:gd name="T21" fmla="*/ 63 h 63"/>
                    <a:gd name="T22" fmla="*/ 54 w 93"/>
                    <a:gd name="T23" fmla="*/ 40 h 63"/>
                    <a:gd name="T24" fmla="*/ 74 w 93"/>
                    <a:gd name="T25" fmla="*/ 28 h 63"/>
                    <a:gd name="T26" fmla="*/ 39 w 93"/>
                    <a:gd name="T27" fmla="*/ 33 h 63"/>
                    <a:gd name="T28" fmla="*/ 36 w 93"/>
                    <a:gd name="T29" fmla="*/ 23 h 63"/>
                    <a:gd name="T30" fmla="*/ 54 w 93"/>
                    <a:gd name="T31" fmla="*/ 19 h 63"/>
                    <a:gd name="T32" fmla="*/ 72 w 93"/>
                    <a:gd name="T33" fmla="*/ 16 h 63"/>
                    <a:gd name="T34" fmla="*/ 72 w 93"/>
                    <a:gd name="T35" fmla="*/ 16 h 63"/>
                    <a:gd name="T36" fmla="*/ 54 w 93"/>
                    <a:gd name="T37" fmla="*/ 26 h 63"/>
                    <a:gd name="T38" fmla="*/ 39 w 93"/>
                    <a:gd name="T39" fmla="*/ 3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" h="63">
                      <a:moveTo>
                        <a:pt x="74" y="28"/>
                      </a:moveTo>
                      <a:lnTo>
                        <a:pt x="93" y="17"/>
                      </a:lnTo>
                      <a:lnTo>
                        <a:pt x="87" y="0"/>
                      </a:lnTo>
                      <a:lnTo>
                        <a:pt x="74" y="3"/>
                      </a:lnTo>
                      <a:lnTo>
                        <a:pt x="54" y="7"/>
                      </a:lnTo>
                      <a:lnTo>
                        <a:pt x="0" y="17"/>
                      </a:lnTo>
                      <a:lnTo>
                        <a:pt x="4" y="31"/>
                      </a:lnTo>
                      <a:lnTo>
                        <a:pt x="23" y="26"/>
                      </a:lnTo>
                      <a:lnTo>
                        <a:pt x="28" y="40"/>
                      </a:lnTo>
                      <a:lnTo>
                        <a:pt x="12" y="49"/>
                      </a:lnTo>
                      <a:lnTo>
                        <a:pt x="16" y="63"/>
                      </a:lnTo>
                      <a:lnTo>
                        <a:pt x="54" y="40"/>
                      </a:lnTo>
                      <a:lnTo>
                        <a:pt x="74" y="28"/>
                      </a:lnTo>
                      <a:close/>
                      <a:moveTo>
                        <a:pt x="39" y="33"/>
                      </a:moveTo>
                      <a:lnTo>
                        <a:pt x="36" y="23"/>
                      </a:lnTo>
                      <a:lnTo>
                        <a:pt x="54" y="19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54" y="26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399" name="is1îḍé"/>
                <p:cNvSpPr/>
                <p:nvPr/>
              </p:nvSpPr>
              <p:spPr bwMode="auto">
                <a:xfrm>
                  <a:off x="701155" y="3464840"/>
                  <a:ext cx="144463" cy="76200"/>
                </a:xfrm>
                <a:custGeom>
                  <a:avLst/>
                  <a:gdLst>
                    <a:gd name="T0" fmla="*/ 91 w 91"/>
                    <a:gd name="T1" fmla="*/ 42 h 48"/>
                    <a:gd name="T2" fmla="*/ 89 w 91"/>
                    <a:gd name="T3" fmla="*/ 28 h 48"/>
                    <a:gd name="T4" fmla="*/ 73 w 91"/>
                    <a:gd name="T5" fmla="*/ 30 h 48"/>
                    <a:gd name="T6" fmla="*/ 54 w 91"/>
                    <a:gd name="T7" fmla="*/ 31 h 48"/>
                    <a:gd name="T8" fmla="*/ 53 w 91"/>
                    <a:gd name="T9" fmla="*/ 17 h 48"/>
                    <a:gd name="T10" fmla="*/ 73 w 91"/>
                    <a:gd name="T11" fmla="*/ 16 h 48"/>
                    <a:gd name="T12" fmla="*/ 88 w 91"/>
                    <a:gd name="T13" fmla="*/ 14 h 48"/>
                    <a:gd name="T14" fmla="*/ 88 w 91"/>
                    <a:gd name="T15" fmla="*/ 0 h 48"/>
                    <a:gd name="T16" fmla="*/ 73 w 91"/>
                    <a:gd name="T17" fmla="*/ 2 h 48"/>
                    <a:gd name="T18" fmla="*/ 0 w 91"/>
                    <a:gd name="T19" fmla="*/ 5 h 48"/>
                    <a:gd name="T20" fmla="*/ 2 w 91"/>
                    <a:gd name="T21" fmla="*/ 19 h 48"/>
                    <a:gd name="T22" fmla="*/ 40 w 91"/>
                    <a:gd name="T23" fmla="*/ 17 h 48"/>
                    <a:gd name="T24" fmla="*/ 41 w 91"/>
                    <a:gd name="T25" fmla="*/ 31 h 48"/>
                    <a:gd name="T26" fmla="*/ 2 w 91"/>
                    <a:gd name="T27" fmla="*/ 33 h 48"/>
                    <a:gd name="T28" fmla="*/ 3 w 91"/>
                    <a:gd name="T29" fmla="*/ 48 h 48"/>
                    <a:gd name="T30" fmla="*/ 73 w 91"/>
                    <a:gd name="T31" fmla="*/ 44 h 48"/>
                    <a:gd name="T32" fmla="*/ 91 w 91"/>
                    <a:gd name="T33" fmla="*/ 42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1" h="48">
                      <a:moveTo>
                        <a:pt x="91" y="42"/>
                      </a:moveTo>
                      <a:lnTo>
                        <a:pt x="89" y="28"/>
                      </a:lnTo>
                      <a:lnTo>
                        <a:pt x="73" y="30"/>
                      </a:lnTo>
                      <a:lnTo>
                        <a:pt x="54" y="31"/>
                      </a:lnTo>
                      <a:lnTo>
                        <a:pt x="53" y="17"/>
                      </a:lnTo>
                      <a:lnTo>
                        <a:pt x="73" y="16"/>
                      </a:lnTo>
                      <a:lnTo>
                        <a:pt x="88" y="14"/>
                      </a:lnTo>
                      <a:lnTo>
                        <a:pt x="88" y="0"/>
                      </a:lnTo>
                      <a:lnTo>
                        <a:pt x="73" y="2"/>
                      </a:lnTo>
                      <a:lnTo>
                        <a:pt x="0" y="5"/>
                      </a:lnTo>
                      <a:lnTo>
                        <a:pt x="2" y="19"/>
                      </a:lnTo>
                      <a:lnTo>
                        <a:pt x="40" y="17"/>
                      </a:lnTo>
                      <a:lnTo>
                        <a:pt x="41" y="31"/>
                      </a:lnTo>
                      <a:lnTo>
                        <a:pt x="2" y="33"/>
                      </a:lnTo>
                      <a:lnTo>
                        <a:pt x="3" y="48"/>
                      </a:lnTo>
                      <a:lnTo>
                        <a:pt x="73" y="44"/>
                      </a:lnTo>
                      <a:lnTo>
                        <a:pt x="91" y="4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00" name="îṩľíḑê"/>
                <p:cNvSpPr/>
                <p:nvPr/>
              </p:nvSpPr>
              <p:spPr bwMode="auto">
                <a:xfrm>
                  <a:off x="793230" y="3034628"/>
                  <a:ext cx="147638" cy="122238"/>
                </a:xfrm>
                <a:custGeom>
                  <a:avLst/>
                  <a:gdLst>
                    <a:gd name="T0" fmla="*/ 15 w 93"/>
                    <a:gd name="T1" fmla="*/ 32 h 77"/>
                    <a:gd name="T2" fmla="*/ 21 w 93"/>
                    <a:gd name="T3" fmla="*/ 19 h 77"/>
                    <a:gd name="T4" fmla="*/ 35 w 93"/>
                    <a:gd name="T5" fmla="*/ 27 h 77"/>
                    <a:gd name="T6" fmla="*/ 44 w 93"/>
                    <a:gd name="T7" fmla="*/ 32 h 77"/>
                    <a:gd name="T8" fmla="*/ 37 w 93"/>
                    <a:gd name="T9" fmla="*/ 46 h 77"/>
                    <a:gd name="T10" fmla="*/ 48 w 93"/>
                    <a:gd name="T11" fmla="*/ 53 h 77"/>
                    <a:gd name="T12" fmla="*/ 56 w 93"/>
                    <a:gd name="T13" fmla="*/ 40 h 77"/>
                    <a:gd name="T14" fmla="*/ 75 w 93"/>
                    <a:gd name="T15" fmla="*/ 51 h 77"/>
                    <a:gd name="T16" fmla="*/ 65 w 93"/>
                    <a:gd name="T17" fmla="*/ 71 h 77"/>
                    <a:gd name="T18" fmla="*/ 75 w 93"/>
                    <a:gd name="T19" fmla="*/ 77 h 77"/>
                    <a:gd name="T20" fmla="*/ 93 w 93"/>
                    <a:gd name="T21" fmla="*/ 46 h 77"/>
                    <a:gd name="T22" fmla="*/ 93 w 93"/>
                    <a:gd name="T23" fmla="*/ 45 h 77"/>
                    <a:gd name="T24" fmla="*/ 93 w 93"/>
                    <a:gd name="T25" fmla="*/ 45 h 77"/>
                    <a:gd name="T26" fmla="*/ 35 w 93"/>
                    <a:gd name="T27" fmla="*/ 11 h 77"/>
                    <a:gd name="T28" fmla="*/ 17 w 93"/>
                    <a:gd name="T29" fmla="*/ 0 h 77"/>
                    <a:gd name="T30" fmla="*/ 15 w 93"/>
                    <a:gd name="T31" fmla="*/ 4 h 77"/>
                    <a:gd name="T32" fmla="*/ 0 w 93"/>
                    <a:gd name="T33" fmla="*/ 32 h 77"/>
                    <a:gd name="T34" fmla="*/ 11 w 93"/>
                    <a:gd name="T35" fmla="*/ 39 h 77"/>
                    <a:gd name="T36" fmla="*/ 15 w 93"/>
                    <a:gd name="T37" fmla="*/ 3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3" h="77">
                      <a:moveTo>
                        <a:pt x="15" y="32"/>
                      </a:moveTo>
                      <a:lnTo>
                        <a:pt x="21" y="19"/>
                      </a:lnTo>
                      <a:lnTo>
                        <a:pt x="35" y="27"/>
                      </a:lnTo>
                      <a:lnTo>
                        <a:pt x="44" y="32"/>
                      </a:lnTo>
                      <a:lnTo>
                        <a:pt x="37" y="46"/>
                      </a:lnTo>
                      <a:lnTo>
                        <a:pt x="48" y="53"/>
                      </a:lnTo>
                      <a:lnTo>
                        <a:pt x="56" y="40"/>
                      </a:lnTo>
                      <a:lnTo>
                        <a:pt x="75" y="51"/>
                      </a:lnTo>
                      <a:lnTo>
                        <a:pt x="65" y="71"/>
                      </a:lnTo>
                      <a:lnTo>
                        <a:pt x="75" y="77"/>
                      </a:lnTo>
                      <a:lnTo>
                        <a:pt x="93" y="46"/>
                      </a:lnTo>
                      <a:lnTo>
                        <a:pt x="93" y="45"/>
                      </a:lnTo>
                      <a:lnTo>
                        <a:pt x="93" y="45"/>
                      </a:lnTo>
                      <a:lnTo>
                        <a:pt x="35" y="11"/>
                      </a:lnTo>
                      <a:lnTo>
                        <a:pt x="17" y="0"/>
                      </a:lnTo>
                      <a:lnTo>
                        <a:pt x="15" y="4"/>
                      </a:lnTo>
                      <a:lnTo>
                        <a:pt x="0" y="32"/>
                      </a:lnTo>
                      <a:lnTo>
                        <a:pt x="11" y="39"/>
                      </a:lnTo>
                      <a:lnTo>
                        <a:pt x="15" y="32"/>
                      </a:ln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01" name="íşḷîďe"/>
                <p:cNvSpPr/>
                <p:nvPr/>
              </p:nvSpPr>
              <p:spPr bwMode="auto">
                <a:xfrm>
                  <a:off x="699567" y="3388640"/>
                  <a:ext cx="146050" cy="73025"/>
                </a:xfrm>
                <a:custGeom>
                  <a:avLst/>
                  <a:gdLst>
                    <a:gd name="T0" fmla="*/ 18 w 72"/>
                    <a:gd name="T1" fmla="*/ 34 h 36"/>
                    <a:gd name="T2" fmla="*/ 26 w 72"/>
                    <a:gd name="T3" fmla="*/ 35 h 36"/>
                    <a:gd name="T4" fmla="*/ 26 w 72"/>
                    <a:gd name="T5" fmla="*/ 24 h 36"/>
                    <a:gd name="T6" fmla="*/ 17 w 72"/>
                    <a:gd name="T7" fmla="*/ 23 h 36"/>
                    <a:gd name="T8" fmla="*/ 12 w 72"/>
                    <a:gd name="T9" fmla="*/ 21 h 36"/>
                    <a:gd name="T10" fmla="*/ 10 w 72"/>
                    <a:gd name="T11" fmla="*/ 17 h 36"/>
                    <a:gd name="T12" fmla="*/ 12 w 72"/>
                    <a:gd name="T13" fmla="*/ 13 h 36"/>
                    <a:gd name="T14" fmla="*/ 17 w 72"/>
                    <a:gd name="T15" fmla="*/ 12 h 36"/>
                    <a:gd name="T16" fmla="*/ 56 w 72"/>
                    <a:gd name="T17" fmla="*/ 14 h 36"/>
                    <a:gd name="T18" fmla="*/ 58 w 72"/>
                    <a:gd name="T19" fmla="*/ 14 h 36"/>
                    <a:gd name="T20" fmla="*/ 61 w 72"/>
                    <a:gd name="T21" fmla="*/ 15 h 36"/>
                    <a:gd name="T22" fmla="*/ 63 w 72"/>
                    <a:gd name="T23" fmla="*/ 20 h 36"/>
                    <a:gd name="T24" fmla="*/ 61 w 72"/>
                    <a:gd name="T25" fmla="*/ 24 h 36"/>
                    <a:gd name="T26" fmla="*/ 58 w 72"/>
                    <a:gd name="T27" fmla="*/ 25 h 36"/>
                    <a:gd name="T28" fmla="*/ 55 w 72"/>
                    <a:gd name="T29" fmla="*/ 25 h 36"/>
                    <a:gd name="T30" fmla="*/ 48 w 72"/>
                    <a:gd name="T31" fmla="*/ 25 h 36"/>
                    <a:gd name="T32" fmla="*/ 47 w 72"/>
                    <a:gd name="T33" fmla="*/ 36 h 36"/>
                    <a:gd name="T34" fmla="*/ 54 w 72"/>
                    <a:gd name="T35" fmla="*/ 36 h 36"/>
                    <a:gd name="T36" fmla="*/ 58 w 72"/>
                    <a:gd name="T37" fmla="*/ 36 h 36"/>
                    <a:gd name="T38" fmla="*/ 67 w 72"/>
                    <a:gd name="T39" fmla="*/ 33 h 36"/>
                    <a:gd name="T40" fmla="*/ 72 w 72"/>
                    <a:gd name="T41" fmla="*/ 21 h 36"/>
                    <a:gd name="T42" fmla="*/ 68 w 72"/>
                    <a:gd name="T43" fmla="*/ 8 h 36"/>
                    <a:gd name="T44" fmla="*/ 58 w 72"/>
                    <a:gd name="T45" fmla="*/ 3 h 36"/>
                    <a:gd name="T46" fmla="*/ 56 w 72"/>
                    <a:gd name="T47" fmla="*/ 3 h 36"/>
                    <a:gd name="T48" fmla="*/ 20 w 72"/>
                    <a:gd name="T49" fmla="*/ 1 h 36"/>
                    <a:gd name="T50" fmla="*/ 6 w 72"/>
                    <a:gd name="T51" fmla="*/ 4 h 36"/>
                    <a:gd name="T52" fmla="*/ 1 w 72"/>
                    <a:gd name="T53" fmla="*/ 17 h 36"/>
                    <a:gd name="T54" fmla="*/ 5 w 72"/>
                    <a:gd name="T55" fmla="*/ 29 h 36"/>
                    <a:gd name="T56" fmla="*/ 18 w 72"/>
                    <a:gd name="T57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2" h="36">
                      <a:moveTo>
                        <a:pt x="18" y="34"/>
                      </a:moveTo>
                      <a:cubicBezTo>
                        <a:pt x="26" y="35"/>
                        <a:pt x="26" y="35"/>
                        <a:pt x="26" y="35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5" y="23"/>
                        <a:pt x="13" y="23"/>
                        <a:pt x="12" y="21"/>
                      </a:cubicBezTo>
                      <a:cubicBezTo>
                        <a:pt x="10" y="20"/>
                        <a:pt x="10" y="19"/>
                        <a:pt x="10" y="17"/>
                      </a:cubicBezTo>
                      <a:cubicBezTo>
                        <a:pt x="10" y="15"/>
                        <a:pt x="11" y="14"/>
                        <a:pt x="12" y="13"/>
                      </a:cubicBezTo>
                      <a:cubicBezTo>
                        <a:pt x="13" y="12"/>
                        <a:pt x="15" y="12"/>
                        <a:pt x="17" y="12"/>
                      </a:cubicBezTo>
                      <a:cubicBezTo>
                        <a:pt x="56" y="14"/>
                        <a:pt x="56" y="14"/>
                        <a:pt x="56" y="14"/>
                      </a:cubicBezTo>
                      <a:cubicBezTo>
                        <a:pt x="57" y="14"/>
                        <a:pt x="57" y="14"/>
                        <a:pt x="58" y="14"/>
                      </a:cubicBezTo>
                      <a:cubicBezTo>
                        <a:pt x="59" y="14"/>
                        <a:pt x="60" y="15"/>
                        <a:pt x="61" y="15"/>
                      </a:cubicBezTo>
                      <a:cubicBezTo>
                        <a:pt x="62" y="16"/>
                        <a:pt x="63" y="18"/>
                        <a:pt x="63" y="20"/>
                      </a:cubicBezTo>
                      <a:cubicBezTo>
                        <a:pt x="62" y="22"/>
                        <a:pt x="62" y="23"/>
                        <a:pt x="61" y="24"/>
                      </a:cubicBezTo>
                      <a:cubicBezTo>
                        <a:pt x="60" y="24"/>
                        <a:pt x="59" y="25"/>
                        <a:pt x="58" y="25"/>
                      </a:cubicBezTo>
                      <a:cubicBezTo>
                        <a:pt x="57" y="25"/>
                        <a:pt x="56" y="25"/>
                        <a:pt x="55" y="25"/>
                      </a:cubicBezTo>
                      <a:cubicBezTo>
                        <a:pt x="48" y="25"/>
                        <a:pt x="48" y="25"/>
                        <a:pt x="48" y="2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54" y="36"/>
                        <a:pt x="54" y="36"/>
                        <a:pt x="54" y="36"/>
                      </a:cubicBezTo>
                      <a:cubicBezTo>
                        <a:pt x="55" y="36"/>
                        <a:pt x="57" y="36"/>
                        <a:pt x="58" y="36"/>
                      </a:cubicBezTo>
                      <a:cubicBezTo>
                        <a:pt x="61" y="36"/>
                        <a:pt x="64" y="34"/>
                        <a:pt x="67" y="33"/>
                      </a:cubicBezTo>
                      <a:cubicBezTo>
                        <a:pt x="70" y="30"/>
                        <a:pt x="72" y="26"/>
                        <a:pt x="72" y="21"/>
                      </a:cubicBezTo>
                      <a:cubicBezTo>
                        <a:pt x="72" y="15"/>
                        <a:pt x="71" y="11"/>
                        <a:pt x="68" y="8"/>
                      </a:cubicBezTo>
                      <a:cubicBezTo>
                        <a:pt x="66" y="5"/>
                        <a:pt x="62" y="3"/>
                        <a:pt x="58" y="3"/>
                      </a:cubicBezTo>
                      <a:cubicBezTo>
                        <a:pt x="57" y="3"/>
                        <a:pt x="56" y="3"/>
                        <a:pt x="56" y="3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14" y="0"/>
                        <a:pt x="9" y="2"/>
                        <a:pt x="6" y="4"/>
                      </a:cubicBezTo>
                      <a:cubicBezTo>
                        <a:pt x="3" y="7"/>
                        <a:pt x="1" y="11"/>
                        <a:pt x="1" y="17"/>
                      </a:cubicBezTo>
                      <a:cubicBezTo>
                        <a:pt x="0" y="22"/>
                        <a:pt x="2" y="26"/>
                        <a:pt x="5" y="29"/>
                      </a:cubicBezTo>
                      <a:cubicBezTo>
                        <a:pt x="8" y="33"/>
                        <a:pt x="12" y="34"/>
                        <a:pt x="18" y="34"/>
                      </a:cubicBezTo>
                      <a:close/>
                    </a:path>
                  </a:pathLst>
                </a:custGeom>
                <a:solidFill>
                  <a:srgbClr val="0775B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5d142f78-6adc-4f2c-bca7-311dea6a3550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</Words>
  <Application>WPS 演示</Application>
  <PresentationFormat>宽屏</PresentationFormat>
  <Paragraphs>84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思源黑体 CN Medium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宏勇 徐</dc:creator>
  <cp:lastModifiedBy>徐宏勇</cp:lastModifiedBy>
  <cp:revision>8</cp:revision>
  <dcterms:created xsi:type="dcterms:W3CDTF">2019-01-29T08:10:00Z</dcterms:created>
  <dcterms:modified xsi:type="dcterms:W3CDTF">2019-03-13T08:17:20Z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