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BA505"/>
    <a:srgbClr val="33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6429" autoAdjust="0"/>
  </p:normalViewPr>
  <p:slideViewPr>
    <p:cSldViewPr>
      <p:cViewPr varScale="1">
        <p:scale>
          <a:sx n="51" d="100"/>
          <a:sy n="51" d="100"/>
        </p:scale>
        <p:origin x="1090" y="48"/>
      </p:cViewPr>
      <p:guideLst>
        <p:guide orient="horz" pos="2160"/>
        <p:guide pos="2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21A649F-5DDA-4CE1-859D-CDD9CC351BB9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6C642B1-982C-4462-93BD-71E0AC7FCC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0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642B1-982C-4462-93BD-71E0AC7FCC0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dirty="0"/>
              <a:t>首先介绍一下我的个人背景及科研情况。</a:t>
            </a:r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884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2899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05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21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378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538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8697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585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3164323D-557F-45A8-85D8-B814A4357B63}" type="slidenum">
              <a:rPr lang="en-US" altLang="zh-CN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642B1-982C-4462-93BD-71E0AC7FCC0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642B1-982C-4462-93BD-71E0AC7FCC0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168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642B1-982C-4462-93BD-71E0AC7FCC0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735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642B1-982C-4462-93BD-71E0AC7FCC0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428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642B1-982C-4462-93BD-71E0AC7FCC0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58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04056" y="4462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04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132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4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948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456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8711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986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93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705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1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C5CB48-6F6C-4A1F-A196-9622C1F09904}" type="datetimeFigureOut">
              <a:rPr lang="zh-CN" altLang="en-US" smtClean="0"/>
              <a:t>2019-06-10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21490F-50CC-4301-8B23-7BC7AA3F1B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99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375DCE-CF6E-4419-BC3B-8F4CA25F94E0}" type="datetimeFigureOut">
              <a:rPr lang="zh-CN" altLang="en-US" smtClean="0"/>
              <a:pPr/>
              <a:t>2019-06-10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B982E-288F-44C2-B3C2-1BA81F710B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xiaoban.ecust.edu.cn/picture/article/5/5936bfb2-1aeb-49a6-82d9-fd8b8ccb33e7/bee909b0-d299-488d-8e97-2d9312ece5b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7" y="44624"/>
            <a:ext cx="900113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971600" y="636761"/>
            <a:ext cx="8172400" cy="45719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9pPr>
          </a:lstStyle>
          <a:p>
            <a:pPr eaLnBrk="1" hangingPunct="1"/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49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5"/>
          <p:cNvSpPr>
            <a:spLocks noChangeArrowheads="1"/>
          </p:cNvSpPr>
          <p:nvPr/>
        </p:nvSpPr>
        <p:spPr bwMode="auto">
          <a:xfrm>
            <a:off x="2142332" y="4094757"/>
            <a:ext cx="48577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0" i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800" b="0" i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学院 </a:t>
            </a:r>
            <a:endParaRPr lang="en-US" altLang="zh-CN" sz="2800" b="0" i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8901" y="1413469"/>
            <a:ext cx="8964612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4400" dirty="0" smtClean="0">
                <a:solidFill>
                  <a:schemeClr val="tx2">
                    <a:lumMod val="75000"/>
                  </a:schemeClr>
                </a:solidFill>
                <a:latin typeface="Times" charset="0"/>
                <a:ea typeface="微软雅黑" panose="020B0503020204020204" pitchFamily="34" charset="-122"/>
              </a:rPr>
              <a:t>XXX</a:t>
            </a:r>
            <a:r>
              <a:rPr lang="zh-CN" altLang="en-US" sz="4400" dirty="0" smtClean="0">
                <a:solidFill>
                  <a:schemeClr val="tx2">
                    <a:lumMod val="75000"/>
                  </a:schemeClr>
                </a:solidFill>
                <a:latin typeface="Times" charset="0"/>
                <a:ea typeface="微软雅黑" panose="020B0503020204020204" pitchFamily="34" charset="-122"/>
              </a:rPr>
              <a:t>显微镜</a:t>
            </a:r>
            <a:endParaRPr lang="en-US" altLang="zh-CN" sz="4400" i="0" dirty="0">
              <a:solidFill>
                <a:schemeClr val="tx2">
                  <a:lumMod val="75000"/>
                </a:schemeClr>
              </a:solidFill>
              <a:latin typeface="Times" charset="0"/>
              <a:ea typeface="微软雅黑" panose="020B0503020204020204" pitchFamily="34" charset="-122"/>
            </a:endParaRPr>
          </a:p>
        </p:txBody>
      </p:sp>
      <p:pic>
        <p:nvPicPr>
          <p:cNvPr id="4102" name="Picture 7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20" y="216494"/>
            <a:ext cx="1196974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9"/>
          <p:cNvSpPr>
            <a:spLocks noChangeArrowheads="1"/>
          </p:cNvSpPr>
          <p:nvPr/>
        </p:nvSpPr>
        <p:spPr bwMode="gray">
          <a:xfrm>
            <a:off x="3367088" y="5726707"/>
            <a:ext cx="296703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zh-CN" altLang="en-US" sz="2400" i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519921" y="1340768"/>
            <a:ext cx="410415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一、购置必要性和适用性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二、同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类型设备调研情况</a:t>
            </a:r>
            <a:endParaRPr lang="en-US" altLang="zh-CN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三、经费来源和落实情况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四、使用条件和预计效益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五、专家论证情况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endParaRPr lang="zh-CN" altLang="en-US" sz="2800" b="0" i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汇报提纲</a:t>
            </a:r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217488" y="980728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必要性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903" y="1370672"/>
            <a:ext cx="8323585" cy="499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说明申购装备的用途及其对开展教学科研、学科发展的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必要性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217488" y="3428801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适用性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50" y="3841790"/>
            <a:ext cx="78507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说明申购装备的性能、价格、主要技术指标的先进性及其适用的学科范围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04056" y="44625"/>
            <a:ext cx="7772400" cy="720080"/>
          </a:xfrm>
        </p:spPr>
        <p:txBody>
          <a:bodyPr/>
          <a:lstStyle/>
          <a:p>
            <a:r>
              <a:rPr lang="zh-CN" altLang="en-US" dirty="0" smtClean="0"/>
              <a:t>一、购置必要性和适用性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217488" y="980728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市场调研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903" y="1370672"/>
            <a:ext cx="810756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至少两种同类型装备的性能、价格、主要技术指标</a:t>
            </a:r>
            <a:r>
              <a:rPr lang="zh-CN" altLang="en-US" sz="20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售后服务等的比较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217488" y="3428801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校内调研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50" y="3841790"/>
            <a:ext cx="84268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校内同类型装备的配备和使用情况，说明为何不能利用现有装备的原因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04056" y="44625"/>
            <a:ext cx="7772400" cy="792088"/>
          </a:xfrm>
        </p:spPr>
        <p:txBody>
          <a:bodyPr/>
          <a:lstStyle/>
          <a:p>
            <a:r>
              <a:rPr lang="zh-CN" altLang="en-US" dirty="0" smtClean="0"/>
              <a:t>二、同类型设备调研情况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403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217488" y="980728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经费来源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903" y="1370672"/>
            <a:ext cx="8683625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申购装备的经费来源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217488" y="3428801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落实情况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50" y="3841790"/>
            <a:ext cx="8426846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经费到位情况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购置后运行维护费用的安排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04056" y="44625"/>
            <a:ext cx="7772400" cy="720080"/>
          </a:xfrm>
        </p:spPr>
        <p:txBody>
          <a:bodyPr/>
          <a:lstStyle/>
          <a:p>
            <a:r>
              <a:rPr lang="zh-CN" altLang="en-US" dirty="0" smtClean="0"/>
              <a:t>三、经费来源和落实情况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185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217488" y="2116783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使用条件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903" y="2506727"/>
            <a:ext cx="78915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说明安装场所、水电用量、环境保护状况、维修和售后服务、零配件来源等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217488" y="3594199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预计效益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50" y="4007188"/>
            <a:ext cx="8426846" cy="205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工作量预测（注意：预计年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有效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使用机时数不得低于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800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效益预计和风险分析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属于更新的装备要提供原装备发挥效益情况说明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四、使用条件和预计效益</a:t>
            </a:r>
            <a:endParaRPr lang="zh-CN" alt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gray">
          <a:xfrm>
            <a:off x="217488" y="1036663"/>
            <a:ext cx="4498528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管理和操作人员配备情况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793303" y="1426607"/>
            <a:ext cx="7891537" cy="499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说明装备管理和操作人员配置、开放运行方式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50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217488" y="980728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专家组成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903" y="1370672"/>
            <a:ext cx="7891537" cy="1515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（专家为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人，可邀请校内外相关领域专家）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说明专家姓名、职称、工作单位、专业、是否与申购装备的购置、操作、管理无关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217488" y="3428801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专家论证意见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04056" y="44624"/>
            <a:ext cx="7772400" cy="592137"/>
          </a:xfrm>
        </p:spPr>
        <p:txBody>
          <a:bodyPr/>
          <a:lstStyle/>
          <a:p>
            <a:r>
              <a:rPr lang="zh-CN" altLang="en-US" dirty="0" smtClean="0"/>
              <a:t>五、专家论证情况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37132" y="3834952"/>
            <a:ext cx="8039324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申购进口装备，需有专家论证意见“仅能采购进口装备资产”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4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4496</TotalTime>
  <Words>321</Words>
  <Application>Microsoft Office PowerPoint</Application>
  <PresentationFormat>全屏显示(4:3)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等线</vt:lpstr>
      <vt:lpstr>等线 Light</vt:lpstr>
      <vt:lpstr>华文细黑</vt:lpstr>
      <vt:lpstr>宋体</vt:lpstr>
      <vt:lpstr>微软雅黑</vt:lpstr>
      <vt:lpstr>Arial</vt:lpstr>
      <vt:lpstr>Calibri</vt:lpstr>
      <vt:lpstr>Times</vt:lpstr>
      <vt:lpstr>Wingdings</vt:lpstr>
      <vt:lpstr>Office 主题​​</vt:lpstr>
      <vt:lpstr>自定义设计方案</vt:lpstr>
      <vt:lpstr>PowerPoint 演示文稿</vt:lpstr>
      <vt:lpstr>汇报提纲</vt:lpstr>
      <vt:lpstr>一、购置必要性和适用性</vt:lpstr>
      <vt:lpstr>二、同类型设备调研情况</vt:lpstr>
      <vt:lpstr>三、经费来源和落实情况</vt:lpstr>
      <vt:lpstr>四、使用条件和预计效益</vt:lpstr>
      <vt:lpstr>五、专家论证情况</vt:lpstr>
    </vt:vector>
  </TitlesOfParts>
  <Company>ECUST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 Yanbo</dc:creator>
  <cp:lastModifiedBy>08521</cp:lastModifiedBy>
  <cp:revision>446</cp:revision>
  <cp:lastPrinted>2018-06-29T06:43:43Z</cp:lastPrinted>
  <dcterms:created xsi:type="dcterms:W3CDTF">2016-11-30T02:47:00Z</dcterms:created>
  <dcterms:modified xsi:type="dcterms:W3CDTF">2019-06-10T09:25:23Z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